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authors.xml" ContentType="application/vnd.ms-powerpoint.authors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2" r:id="rId3"/>
    <p:sldId id="299" r:id="rId4"/>
    <p:sldId id="295" r:id="rId5"/>
    <p:sldId id="300" r:id="rId6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4DA2ED2-B3D4-0818-E57B-CA2105DF602B}" name="Blacher, Aviva" initials="BA" userId="S::aviva.blacher@PHRI.CA::c8b74450-3c34-4a03-81c1-0168641f95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6BA6"/>
    <a:srgbClr val="002F5F"/>
    <a:srgbClr val="9599A6"/>
    <a:srgbClr val="4B92DB"/>
    <a:srgbClr val="93BEE9"/>
    <a:srgbClr val="EDF4F6"/>
    <a:srgbClr val="CA4A42"/>
    <a:srgbClr val="2B4260"/>
    <a:srgbClr val="3CA8D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>
      <p:cViewPr varScale="1">
        <p:scale>
          <a:sx n="113" d="100"/>
          <a:sy n="113" d="100"/>
        </p:scale>
        <p:origin x="376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1A6E8E-DCE4-48A4-AED3-DB818F4779D1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391DA516-E910-4D50-8B60-BE2052BC4382}">
      <dgm:prSet phldrT="[Text]"/>
      <dgm:spPr/>
      <dgm:t>
        <a:bodyPr/>
        <a:lstStyle/>
        <a:p>
          <a:r>
            <a:rPr lang="en-CA" dirty="0"/>
            <a:t>Pre-work</a:t>
          </a:r>
        </a:p>
      </dgm:t>
    </dgm:pt>
    <dgm:pt modelId="{060048D0-9639-41FD-A950-BCD99C263B16}" type="parTrans" cxnId="{ECEE4923-0A68-4C67-8B96-6124811BCFB7}">
      <dgm:prSet/>
      <dgm:spPr/>
      <dgm:t>
        <a:bodyPr/>
        <a:lstStyle/>
        <a:p>
          <a:endParaRPr lang="en-CA"/>
        </a:p>
      </dgm:t>
    </dgm:pt>
    <dgm:pt modelId="{CA476267-1BF0-4E55-AC57-335CD790237F}" type="sibTrans" cxnId="{ECEE4923-0A68-4C67-8B96-6124811BCFB7}">
      <dgm:prSet/>
      <dgm:spPr/>
      <dgm:t>
        <a:bodyPr/>
        <a:lstStyle/>
        <a:p>
          <a:endParaRPr lang="en-CA"/>
        </a:p>
      </dgm:t>
    </dgm:pt>
    <dgm:pt modelId="{759F5EFB-D7B9-4D4D-98E2-17DB7E590AE1}">
      <dgm:prSet phldrT="[Text]"/>
      <dgm:spPr/>
      <dgm:t>
        <a:bodyPr/>
        <a:lstStyle/>
        <a:p>
          <a:r>
            <a:rPr lang="en-US" dirty="0"/>
            <a:t>Enrolment</a:t>
          </a:r>
          <a:endParaRPr lang="en-CA" dirty="0"/>
        </a:p>
      </dgm:t>
    </dgm:pt>
    <dgm:pt modelId="{C020ECAF-447E-42CC-A047-2F73C3F825CC}" type="parTrans" cxnId="{6C1C553A-B887-4D4F-91A6-0DF6EF6F7728}">
      <dgm:prSet/>
      <dgm:spPr/>
      <dgm:t>
        <a:bodyPr/>
        <a:lstStyle/>
        <a:p>
          <a:endParaRPr lang="en-CA"/>
        </a:p>
      </dgm:t>
    </dgm:pt>
    <dgm:pt modelId="{8AE2940F-C801-43B8-9715-B33D57D187D1}" type="sibTrans" cxnId="{6C1C553A-B887-4D4F-91A6-0DF6EF6F7728}">
      <dgm:prSet/>
      <dgm:spPr/>
      <dgm:t>
        <a:bodyPr/>
        <a:lstStyle/>
        <a:p>
          <a:endParaRPr lang="en-CA"/>
        </a:p>
      </dgm:t>
    </dgm:pt>
    <dgm:pt modelId="{5E0F45FF-8C80-4865-A2D2-4AAFB761DDD5}">
      <dgm:prSet phldrT="[Text]"/>
      <dgm:spPr/>
      <dgm:t>
        <a:bodyPr/>
        <a:lstStyle/>
        <a:p>
          <a:r>
            <a:rPr lang="en-CA" dirty="0"/>
            <a:t>Randomize patients</a:t>
          </a:r>
        </a:p>
      </dgm:t>
    </dgm:pt>
    <dgm:pt modelId="{17BB0042-39BA-45D7-B00D-CF73A3478532}" type="parTrans" cxnId="{602B1D5D-D717-46B5-90E1-3003C7236C5F}">
      <dgm:prSet/>
      <dgm:spPr/>
      <dgm:t>
        <a:bodyPr/>
        <a:lstStyle/>
        <a:p>
          <a:endParaRPr lang="en-CA"/>
        </a:p>
      </dgm:t>
    </dgm:pt>
    <dgm:pt modelId="{F30E2017-1C13-4A10-9932-2FA1A3CFBA21}" type="sibTrans" cxnId="{602B1D5D-D717-46B5-90E1-3003C7236C5F}">
      <dgm:prSet/>
      <dgm:spPr/>
      <dgm:t>
        <a:bodyPr/>
        <a:lstStyle/>
        <a:p>
          <a:endParaRPr lang="en-CA"/>
        </a:p>
      </dgm:t>
    </dgm:pt>
    <dgm:pt modelId="{F76C78A0-6E55-4ABA-B93E-4278059EF8B5}">
      <dgm:prSet phldrT="[Text]"/>
      <dgm:spPr/>
      <dgm:t>
        <a:bodyPr/>
        <a:lstStyle/>
        <a:p>
          <a:r>
            <a:rPr lang="en-US" dirty="0"/>
            <a:t>Treatment</a:t>
          </a:r>
          <a:endParaRPr lang="en-CA" dirty="0"/>
        </a:p>
      </dgm:t>
    </dgm:pt>
    <dgm:pt modelId="{36FD775C-8547-46E5-B157-996CE98BA42C}" type="parTrans" cxnId="{6C44C173-22A9-4D0F-B230-457BDB180E86}">
      <dgm:prSet/>
      <dgm:spPr/>
      <dgm:t>
        <a:bodyPr/>
        <a:lstStyle/>
        <a:p>
          <a:endParaRPr lang="en-CA"/>
        </a:p>
      </dgm:t>
    </dgm:pt>
    <dgm:pt modelId="{E1F2A91A-AA17-4EC8-8498-7C51266C15A7}" type="sibTrans" cxnId="{6C44C173-22A9-4D0F-B230-457BDB180E86}">
      <dgm:prSet/>
      <dgm:spPr/>
      <dgm:t>
        <a:bodyPr/>
        <a:lstStyle/>
        <a:p>
          <a:endParaRPr lang="en-CA"/>
        </a:p>
      </dgm:t>
    </dgm:pt>
    <dgm:pt modelId="{88FD2C2D-A3BA-44B7-AF4A-8977AD14A467}">
      <dgm:prSet phldrT="[Text]"/>
      <dgm:spPr/>
      <dgm:t>
        <a:bodyPr/>
        <a:lstStyle/>
        <a:p>
          <a:r>
            <a:rPr lang="en-CA" dirty="0"/>
            <a:t>Monitor adherence to randomly allocated therapy (target &gt;80%)</a:t>
          </a:r>
        </a:p>
      </dgm:t>
    </dgm:pt>
    <dgm:pt modelId="{4051712C-E9A1-4DDF-A9C4-DB7AF97F472F}" type="parTrans" cxnId="{92731369-C740-4018-B202-92F7C37A76AB}">
      <dgm:prSet/>
      <dgm:spPr/>
      <dgm:t>
        <a:bodyPr/>
        <a:lstStyle/>
        <a:p>
          <a:endParaRPr lang="en-CA"/>
        </a:p>
      </dgm:t>
    </dgm:pt>
    <dgm:pt modelId="{7FCEF3D1-ED69-46E3-A65E-27B21A41202B}" type="sibTrans" cxnId="{92731369-C740-4018-B202-92F7C37A76AB}">
      <dgm:prSet/>
      <dgm:spPr/>
      <dgm:t>
        <a:bodyPr/>
        <a:lstStyle/>
        <a:p>
          <a:endParaRPr lang="en-CA"/>
        </a:p>
      </dgm:t>
    </dgm:pt>
    <dgm:pt modelId="{65C1663A-D98C-4704-BCFC-3AB07BBA2910}">
      <dgm:prSet phldrT="[Text]"/>
      <dgm:spPr/>
      <dgm:t>
        <a:bodyPr/>
        <a:lstStyle/>
        <a:p>
          <a:r>
            <a:rPr lang="en-US" dirty="0"/>
            <a:t>Analysis</a:t>
          </a:r>
          <a:endParaRPr lang="en-CA" dirty="0"/>
        </a:p>
      </dgm:t>
    </dgm:pt>
    <dgm:pt modelId="{C3C0DE5B-C1D4-413B-A03D-E1D9AFB008AB}" type="parTrans" cxnId="{0B38D7F5-5C10-4D20-8CFA-21001AB9683A}">
      <dgm:prSet/>
      <dgm:spPr/>
      <dgm:t>
        <a:bodyPr/>
        <a:lstStyle/>
        <a:p>
          <a:endParaRPr lang="en-CA"/>
        </a:p>
      </dgm:t>
    </dgm:pt>
    <dgm:pt modelId="{CDB1463A-6D4C-4DCF-A7ED-C23B8953728F}" type="sibTrans" cxnId="{0B38D7F5-5C10-4D20-8CFA-21001AB9683A}">
      <dgm:prSet/>
      <dgm:spPr/>
      <dgm:t>
        <a:bodyPr/>
        <a:lstStyle/>
        <a:p>
          <a:endParaRPr lang="en-CA"/>
        </a:p>
      </dgm:t>
    </dgm:pt>
    <dgm:pt modelId="{FB6F69D4-7E9A-44E1-8784-DDE3EA5931EE}">
      <dgm:prSet phldrT="[Text]"/>
      <dgm:spPr/>
      <dgm:t>
        <a:bodyPr/>
        <a:lstStyle/>
        <a:p>
          <a:r>
            <a:rPr lang="en-CA" dirty="0"/>
            <a:t>Use of routinely collected healthcare administrative data for all primary and secondary outcomes</a:t>
          </a:r>
        </a:p>
      </dgm:t>
    </dgm:pt>
    <dgm:pt modelId="{B4825D67-44D2-4140-8A29-02DD66EA7CA3}" type="parTrans" cxnId="{7D7669A8-1535-4B0E-B459-34452C03A7A1}">
      <dgm:prSet/>
      <dgm:spPr/>
      <dgm:t>
        <a:bodyPr/>
        <a:lstStyle/>
        <a:p>
          <a:endParaRPr lang="en-CA"/>
        </a:p>
      </dgm:t>
    </dgm:pt>
    <dgm:pt modelId="{80729357-C746-4C66-A568-6B8EA8C373AE}" type="sibTrans" cxnId="{7D7669A8-1535-4B0E-B459-34452C03A7A1}">
      <dgm:prSet/>
      <dgm:spPr/>
      <dgm:t>
        <a:bodyPr/>
        <a:lstStyle/>
        <a:p>
          <a:endParaRPr lang="en-CA"/>
        </a:p>
      </dgm:t>
    </dgm:pt>
    <dgm:pt modelId="{6DBF4B88-E277-48A2-8A30-CDF23D30FB6B}">
      <dgm:prSet phldrT="[Text]"/>
      <dgm:spPr/>
      <dgm:t>
        <a:bodyPr/>
        <a:lstStyle/>
        <a:p>
          <a:r>
            <a:rPr lang="en-CA" dirty="0"/>
            <a:t>Refine protocol and obtain REB approvals</a:t>
          </a:r>
        </a:p>
      </dgm:t>
    </dgm:pt>
    <dgm:pt modelId="{0994108A-B675-4ED0-AAC7-7C48820C1C84}" type="sibTrans" cxnId="{824EC1E1-7F02-4735-8668-B1DB4C4F9F9E}">
      <dgm:prSet/>
      <dgm:spPr/>
      <dgm:t>
        <a:bodyPr/>
        <a:lstStyle/>
        <a:p>
          <a:endParaRPr lang="en-CA"/>
        </a:p>
      </dgm:t>
    </dgm:pt>
    <dgm:pt modelId="{D1F978EE-C45E-40FB-8D6A-EF1787686799}" type="parTrans" cxnId="{824EC1E1-7F02-4735-8668-B1DB4C4F9F9E}">
      <dgm:prSet/>
      <dgm:spPr/>
      <dgm:t>
        <a:bodyPr/>
        <a:lstStyle/>
        <a:p>
          <a:endParaRPr lang="en-CA"/>
        </a:p>
      </dgm:t>
    </dgm:pt>
    <dgm:pt modelId="{C4B757BD-09DC-D84D-8594-388986C6139B}">
      <dgm:prSet phldrT="[Text]"/>
      <dgm:spPr/>
      <dgm:t>
        <a:bodyPr/>
        <a:lstStyle/>
        <a:p>
          <a:r>
            <a:rPr lang="en-CA" dirty="0"/>
            <a:t>Prepare centres for study activities</a:t>
          </a:r>
        </a:p>
      </dgm:t>
    </dgm:pt>
    <dgm:pt modelId="{29763CAB-C045-FA4E-A49C-AECB948D7BF1}" type="sibTrans" cxnId="{4DB6081A-7352-D74B-A636-B8CB976B32CA}">
      <dgm:prSet/>
      <dgm:spPr/>
      <dgm:t>
        <a:bodyPr/>
        <a:lstStyle/>
        <a:p>
          <a:endParaRPr lang="en-US"/>
        </a:p>
      </dgm:t>
    </dgm:pt>
    <dgm:pt modelId="{5DAD5EB2-BBC4-8642-A3C1-9512C2CCD315}" type="parTrans" cxnId="{4DB6081A-7352-D74B-A636-B8CB976B32CA}">
      <dgm:prSet/>
      <dgm:spPr/>
      <dgm:t>
        <a:bodyPr/>
        <a:lstStyle/>
        <a:p>
          <a:endParaRPr lang="en-US"/>
        </a:p>
      </dgm:t>
    </dgm:pt>
    <dgm:pt modelId="{A1EF54F3-DECB-9541-9168-BB1DD17A8EFC}">
      <dgm:prSet phldrT="[Text]"/>
      <dgm:spPr/>
      <dgm:t>
        <a:bodyPr/>
        <a:lstStyle/>
        <a:p>
          <a:r>
            <a:rPr lang="en-CA" dirty="0"/>
            <a:t>Socialize the trial with dialysis centre staff and patients</a:t>
          </a:r>
        </a:p>
      </dgm:t>
    </dgm:pt>
    <dgm:pt modelId="{2782261B-6079-B24D-91B9-DA9B6A421154}" type="sibTrans" cxnId="{35E5F019-3D6A-6849-8AF1-16333BD13E74}">
      <dgm:prSet/>
      <dgm:spPr/>
      <dgm:t>
        <a:bodyPr/>
        <a:lstStyle/>
        <a:p>
          <a:endParaRPr lang="en-US"/>
        </a:p>
      </dgm:t>
    </dgm:pt>
    <dgm:pt modelId="{EE20F464-BCD8-2A44-B563-5E44C798B1DD}" type="parTrans" cxnId="{35E5F019-3D6A-6849-8AF1-16333BD13E74}">
      <dgm:prSet/>
      <dgm:spPr/>
      <dgm:t>
        <a:bodyPr/>
        <a:lstStyle/>
        <a:p>
          <a:endParaRPr lang="en-US"/>
        </a:p>
      </dgm:t>
    </dgm:pt>
    <dgm:pt modelId="{299A0BF0-9B1A-9E4F-B9CD-F82145490E71}">
      <dgm:prSet phldrT="[Text]"/>
      <dgm:spPr/>
      <dgm:t>
        <a:bodyPr/>
        <a:lstStyle/>
        <a:p>
          <a:r>
            <a:rPr lang="en-CA" dirty="0"/>
            <a:t>Collect post-dialysis bloodwork and muscle cramp data in subset of patients who consent to this</a:t>
          </a:r>
        </a:p>
      </dgm:t>
    </dgm:pt>
    <dgm:pt modelId="{3CB65A46-FE34-074E-AC07-00C4EB244DB4}" type="parTrans" cxnId="{F927E6A7-75D8-244C-838E-25338965F181}">
      <dgm:prSet/>
      <dgm:spPr/>
    </dgm:pt>
    <dgm:pt modelId="{6C1737C9-9CBE-CC48-A211-4021A0673D91}" type="sibTrans" cxnId="{F927E6A7-75D8-244C-838E-25338965F181}">
      <dgm:prSet/>
      <dgm:spPr/>
    </dgm:pt>
    <dgm:pt modelId="{53DCB544-7B83-0740-92D0-392DB8CD3788}">
      <dgm:prSet phldrT="[Text]"/>
      <dgm:spPr/>
      <dgm:t>
        <a:bodyPr/>
        <a:lstStyle/>
        <a:p>
          <a:r>
            <a:rPr lang="en-CA" dirty="0"/>
            <a:t>Dialysis centres alter dialysate bicarbonate according to trial interventions arm</a:t>
          </a:r>
        </a:p>
      </dgm:t>
    </dgm:pt>
    <dgm:pt modelId="{743C731E-EE67-834B-A155-D93E2BAE332B}" type="parTrans" cxnId="{5D0FE0B3-B4BE-6D44-B6F9-A9E90ECC8C02}">
      <dgm:prSet/>
      <dgm:spPr/>
    </dgm:pt>
    <dgm:pt modelId="{C7A29E2D-2114-CD41-B111-78514545F41B}" type="sibTrans" cxnId="{5D0FE0B3-B4BE-6D44-B6F9-A9E90ECC8C02}">
      <dgm:prSet/>
      <dgm:spPr/>
    </dgm:pt>
    <dgm:pt modelId="{05BD1880-AFA9-A042-BF60-520B1CDBCA0F}">
      <dgm:prSet phldrT="[Text]"/>
      <dgm:spPr/>
      <dgm:t>
        <a:bodyPr/>
        <a:lstStyle/>
        <a:p>
          <a:r>
            <a:rPr lang="en-CA" dirty="0"/>
            <a:t>Troubleshoot any issues with adherence</a:t>
          </a:r>
        </a:p>
      </dgm:t>
    </dgm:pt>
    <dgm:pt modelId="{EE25FF99-2246-1645-BD3A-A7D3A6FF8F99}" type="parTrans" cxnId="{C1D84FA9-5B2E-034D-9750-14C36E7BE94B}">
      <dgm:prSet/>
      <dgm:spPr/>
    </dgm:pt>
    <dgm:pt modelId="{634296AB-7DC8-FB47-ADD5-F0C3A6CBE2EC}" type="sibTrans" cxnId="{C1D84FA9-5B2E-034D-9750-14C36E7BE94B}">
      <dgm:prSet/>
      <dgm:spPr/>
    </dgm:pt>
    <dgm:pt modelId="{1EC95216-416A-FC47-8B12-30CDCB58D424}">
      <dgm:prSet phldrT="[Text]"/>
      <dgm:spPr/>
      <dgm:t>
        <a:bodyPr/>
        <a:lstStyle/>
        <a:p>
          <a:r>
            <a:rPr lang="en-CA" dirty="0"/>
            <a:t>Annual report to DSMB</a:t>
          </a:r>
        </a:p>
      </dgm:t>
    </dgm:pt>
    <dgm:pt modelId="{329EFEAB-0B3D-2C46-B111-7E4D15BBCE40}" type="parTrans" cxnId="{2B0078BF-B293-EA4F-B2CD-D58587DE50AB}">
      <dgm:prSet/>
      <dgm:spPr/>
    </dgm:pt>
    <dgm:pt modelId="{04B0DFD4-BCF6-0F4F-8FFA-CE7635D65987}" type="sibTrans" cxnId="{2B0078BF-B293-EA4F-B2CD-D58587DE50AB}">
      <dgm:prSet/>
      <dgm:spPr/>
    </dgm:pt>
    <dgm:pt modelId="{C0402A87-1FFA-D445-B00E-18C22D514F34}">
      <dgm:prSet phldrT="[Text]"/>
      <dgm:spPr/>
      <dgm:t>
        <a:bodyPr/>
        <a:lstStyle/>
        <a:p>
          <a:r>
            <a:rPr lang="en-CA" dirty="0"/>
            <a:t>Information about the trial circulated regularly to dialysis patients</a:t>
          </a:r>
        </a:p>
      </dgm:t>
    </dgm:pt>
    <dgm:pt modelId="{0360D98F-7A8B-314D-8F80-CAA69EB59D3E}" type="parTrans" cxnId="{135B26A4-8626-6246-9E4F-7C6A7960180D}">
      <dgm:prSet/>
      <dgm:spPr/>
    </dgm:pt>
    <dgm:pt modelId="{147DF390-CD56-124B-83CE-A1A147D93F0C}" type="sibTrans" cxnId="{135B26A4-8626-6246-9E4F-7C6A7960180D}">
      <dgm:prSet/>
      <dgm:spPr/>
    </dgm:pt>
    <dgm:pt modelId="{1675ACDA-00C0-B244-9D7B-5064479B8E5B}">
      <dgm:prSet phldrT="[Text]"/>
      <dgm:spPr/>
      <dgm:t>
        <a:bodyPr/>
        <a:lstStyle/>
        <a:p>
          <a:r>
            <a:rPr lang="en-CA" dirty="0"/>
            <a:t>Follow up muscle cramp data collection</a:t>
          </a:r>
        </a:p>
      </dgm:t>
    </dgm:pt>
    <dgm:pt modelId="{26A6C4B3-E318-CC48-8688-821A6C9B2D80}" type="parTrans" cxnId="{AED1FEF3-F319-F742-967E-5247A5A20EDC}">
      <dgm:prSet/>
      <dgm:spPr/>
    </dgm:pt>
    <dgm:pt modelId="{CCA7A449-CA85-ED4E-9669-5B3AA8E7355D}" type="sibTrans" cxnId="{AED1FEF3-F319-F742-967E-5247A5A20EDC}">
      <dgm:prSet/>
      <dgm:spPr/>
    </dgm:pt>
    <dgm:pt modelId="{E42C5CBF-C321-F34C-A3F7-215FF9BE2608}">
      <dgm:prSet phldrT="[Text]"/>
      <dgm:spPr/>
      <dgm:t>
        <a:bodyPr/>
        <a:lstStyle/>
        <a:p>
          <a:r>
            <a:rPr lang="en-CA" dirty="0"/>
            <a:t>Patients provided ample opportunity to opt-out of the trial</a:t>
          </a:r>
        </a:p>
      </dgm:t>
    </dgm:pt>
    <dgm:pt modelId="{9590AB99-70DE-474F-92E2-338504C73F82}" type="parTrans" cxnId="{92F73EDE-79F7-434F-9E88-50C2B6537ED5}">
      <dgm:prSet/>
      <dgm:spPr/>
    </dgm:pt>
    <dgm:pt modelId="{97AD3B1E-37BC-AD4A-8E90-B021B6B50987}" type="sibTrans" cxnId="{92F73EDE-79F7-434F-9E88-50C2B6537ED5}">
      <dgm:prSet/>
      <dgm:spPr/>
    </dgm:pt>
    <dgm:pt modelId="{A5BC4E07-587F-A741-8D84-277374FA2A8D}">
      <dgm:prSet phldrT="[Text]"/>
      <dgm:spPr/>
      <dgm:t>
        <a:bodyPr/>
        <a:lstStyle/>
        <a:p>
          <a:r>
            <a:rPr lang="en-CA" dirty="0"/>
            <a:t>~1 year</a:t>
          </a:r>
        </a:p>
      </dgm:t>
    </dgm:pt>
    <dgm:pt modelId="{6792D400-B30F-EB44-B103-6B8B92CA493D}" type="parTrans" cxnId="{F1482B39-5035-F84A-9493-069294B8D121}">
      <dgm:prSet/>
      <dgm:spPr/>
    </dgm:pt>
    <dgm:pt modelId="{3850BFDD-A12B-3E40-836F-6231933C3BAD}" type="sibTrans" cxnId="{F1482B39-5035-F84A-9493-069294B8D121}">
      <dgm:prSet/>
      <dgm:spPr/>
    </dgm:pt>
    <dgm:pt modelId="{42B03AD9-6972-4EFA-8483-170F13223FC0}" type="pres">
      <dgm:prSet presAssocID="{D31A6E8E-DCE4-48A4-AED3-DB818F4779D1}" presName="linearFlow" presStyleCnt="0">
        <dgm:presLayoutVars>
          <dgm:dir/>
          <dgm:animLvl val="lvl"/>
          <dgm:resizeHandles val="exact"/>
        </dgm:presLayoutVars>
      </dgm:prSet>
      <dgm:spPr/>
    </dgm:pt>
    <dgm:pt modelId="{F5F9E7CB-00C5-4030-BB06-F66D6092A9B8}" type="pres">
      <dgm:prSet presAssocID="{391DA516-E910-4D50-8B60-BE2052BC4382}" presName="composite" presStyleCnt="0"/>
      <dgm:spPr/>
    </dgm:pt>
    <dgm:pt modelId="{6BC07F93-0E80-4417-994D-FC6819CE2009}" type="pres">
      <dgm:prSet presAssocID="{391DA516-E910-4D50-8B60-BE2052BC4382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3A6BE42-1238-4C0D-8680-15767D65E184}" type="pres">
      <dgm:prSet presAssocID="{391DA516-E910-4D50-8B60-BE2052BC4382}" presName="parSh" presStyleLbl="node1" presStyleIdx="0" presStyleCnt="4"/>
      <dgm:spPr/>
    </dgm:pt>
    <dgm:pt modelId="{DCCBF2B5-423C-4F99-8C35-ECC81ECF5684}" type="pres">
      <dgm:prSet presAssocID="{391DA516-E910-4D50-8B60-BE2052BC4382}" presName="desTx" presStyleLbl="fgAcc1" presStyleIdx="0" presStyleCnt="4">
        <dgm:presLayoutVars>
          <dgm:bulletEnabled val="1"/>
        </dgm:presLayoutVars>
      </dgm:prSet>
      <dgm:spPr/>
    </dgm:pt>
    <dgm:pt modelId="{CD0C4500-990C-4F65-A174-70D1CBB02782}" type="pres">
      <dgm:prSet presAssocID="{CA476267-1BF0-4E55-AC57-335CD790237F}" presName="sibTrans" presStyleLbl="sibTrans2D1" presStyleIdx="0" presStyleCnt="3"/>
      <dgm:spPr/>
    </dgm:pt>
    <dgm:pt modelId="{EF03EC2A-13FB-44A6-B982-00DEFB66B98A}" type="pres">
      <dgm:prSet presAssocID="{CA476267-1BF0-4E55-AC57-335CD790237F}" presName="connTx" presStyleLbl="sibTrans2D1" presStyleIdx="0" presStyleCnt="3"/>
      <dgm:spPr/>
    </dgm:pt>
    <dgm:pt modelId="{89B70BEC-FBCC-47C0-8690-587587C70159}" type="pres">
      <dgm:prSet presAssocID="{759F5EFB-D7B9-4D4D-98E2-17DB7E590AE1}" presName="composite" presStyleCnt="0"/>
      <dgm:spPr/>
    </dgm:pt>
    <dgm:pt modelId="{67252E96-2326-428D-B0A6-1A0EC4EC22FC}" type="pres">
      <dgm:prSet presAssocID="{759F5EFB-D7B9-4D4D-98E2-17DB7E590AE1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724965F-B294-4044-818A-28154197030C}" type="pres">
      <dgm:prSet presAssocID="{759F5EFB-D7B9-4D4D-98E2-17DB7E590AE1}" presName="parSh" presStyleLbl="node1" presStyleIdx="1" presStyleCnt="4"/>
      <dgm:spPr/>
    </dgm:pt>
    <dgm:pt modelId="{716B6A91-3589-4717-9DBE-A2F054FE1F0F}" type="pres">
      <dgm:prSet presAssocID="{759F5EFB-D7B9-4D4D-98E2-17DB7E590AE1}" presName="desTx" presStyleLbl="fgAcc1" presStyleIdx="1" presStyleCnt="4">
        <dgm:presLayoutVars>
          <dgm:bulletEnabled val="1"/>
        </dgm:presLayoutVars>
      </dgm:prSet>
      <dgm:spPr/>
    </dgm:pt>
    <dgm:pt modelId="{101F3D12-A3DE-421C-A36B-96AEC05105A6}" type="pres">
      <dgm:prSet presAssocID="{8AE2940F-C801-43B8-9715-B33D57D187D1}" presName="sibTrans" presStyleLbl="sibTrans2D1" presStyleIdx="1" presStyleCnt="3"/>
      <dgm:spPr/>
    </dgm:pt>
    <dgm:pt modelId="{B11D0DF2-44AE-41C3-8025-7095569E64AE}" type="pres">
      <dgm:prSet presAssocID="{8AE2940F-C801-43B8-9715-B33D57D187D1}" presName="connTx" presStyleLbl="sibTrans2D1" presStyleIdx="1" presStyleCnt="3"/>
      <dgm:spPr/>
    </dgm:pt>
    <dgm:pt modelId="{2F9E8F05-870A-4377-8E33-575AE94A4FA3}" type="pres">
      <dgm:prSet presAssocID="{F76C78A0-6E55-4ABA-B93E-4278059EF8B5}" presName="composite" presStyleCnt="0"/>
      <dgm:spPr/>
    </dgm:pt>
    <dgm:pt modelId="{FA8DD330-86FB-4B24-9F87-BCCD50DCC46A}" type="pres">
      <dgm:prSet presAssocID="{F76C78A0-6E55-4ABA-B93E-4278059EF8B5}" presName="par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8F556AB5-E79E-4AA6-BF39-7E514F54F654}" type="pres">
      <dgm:prSet presAssocID="{F76C78A0-6E55-4ABA-B93E-4278059EF8B5}" presName="parSh" presStyleLbl="node1" presStyleIdx="2" presStyleCnt="4"/>
      <dgm:spPr/>
    </dgm:pt>
    <dgm:pt modelId="{C424C60C-5A06-4668-894E-7236580B2E68}" type="pres">
      <dgm:prSet presAssocID="{F76C78A0-6E55-4ABA-B93E-4278059EF8B5}" presName="desTx" presStyleLbl="fgAcc1" presStyleIdx="2" presStyleCnt="4">
        <dgm:presLayoutVars>
          <dgm:bulletEnabled val="1"/>
        </dgm:presLayoutVars>
      </dgm:prSet>
      <dgm:spPr/>
    </dgm:pt>
    <dgm:pt modelId="{5F2FC855-3649-4A65-B2D4-065A8683926B}" type="pres">
      <dgm:prSet presAssocID="{E1F2A91A-AA17-4EC8-8498-7C51266C15A7}" presName="sibTrans" presStyleLbl="sibTrans2D1" presStyleIdx="2" presStyleCnt="3"/>
      <dgm:spPr/>
    </dgm:pt>
    <dgm:pt modelId="{87837183-4E83-4152-B817-CDE8D2F2AEAB}" type="pres">
      <dgm:prSet presAssocID="{E1F2A91A-AA17-4EC8-8498-7C51266C15A7}" presName="connTx" presStyleLbl="sibTrans2D1" presStyleIdx="2" presStyleCnt="3"/>
      <dgm:spPr/>
    </dgm:pt>
    <dgm:pt modelId="{00C696A6-5909-483B-B279-3A33993F6B08}" type="pres">
      <dgm:prSet presAssocID="{65C1663A-D98C-4704-BCFC-3AB07BBA2910}" presName="composite" presStyleCnt="0"/>
      <dgm:spPr/>
    </dgm:pt>
    <dgm:pt modelId="{F9324D43-4465-4890-918A-329551A89EE1}" type="pres">
      <dgm:prSet presAssocID="{65C1663A-D98C-4704-BCFC-3AB07BBA2910}" presName="par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25B8550-4743-4C03-AB15-6E74A4364819}" type="pres">
      <dgm:prSet presAssocID="{65C1663A-D98C-4704-BCFC-3AB07BBA2910}" presName="parSh" presStyleLbl="node1" presStyleIdx="3" presStyleCnt="4"/>
      <dgm:spPr/>
    </dgm:pt>
    <dgm:pt modelId="{7BDBFE6D-742D-4757-AAA9-5731238FF4AE}" type="pres">
      <dgm:prSet presAssocID="{65C1663A-D98C-4704-BCFC-3AB07BBA2910}" presName="desTx" presStyleLbl="fgAcc1" presStyleIdx="3" presStyleCnt="4">
        <dgm:presLayoutVars>
          <dgm:bulletEnabled val="1"/>
        </dgm:presLayoutVars>
      </dgm:prSet>
      <dgm:spPr/>
    </dgm:pt>
  </dgm:ptLst>
  <dgm:cxnLst>
    <dgm:cxn modelId="{5E85C501-5BC2-4191-A95A-E0D416BB4058}" type="presOf" srcId="{6DBF4B88-E277-48A2-8A30-CDF23D30FB6B}" destId="{DCCBF2B5-423C-4F99-8C35-ECC81ECF5684}" srcOrd="0" destOrd="0" presId="urn:microsoft.com/office/officeart/2005/8/layout/process3"/>
    <dgm:cxn modelId="{202C0003-83E8-4929-94B8-67AF362959ED}" type="presOf" srcId="{CA476267-1BF0-4E55-AC57-335CD790237F}" destId="{EF03EC2A-13FB-44A6-B982-00DEFB66B98A}" srcOrd="1" destOrd="0" presId="urn:microsoft.com/office/officeart/2005/8/layout/process3"/>
    <dgm:cxn modelId="{968D1D03-8E7F-4734-91EF-1F712A117163}" type="presOf" srcId="{8AE2940F-C801-43B8-9715-B33D57D187D1}" destId="{101F3D12-A3DE-421C-A36B-96AEC05105A6}" srcOrd="0" destOrd="0" presId="urn:microsoft.com/office/officeart/2005/8/layout/process3"/>
    <dgm:cxn modelId="{B57AE107-F1AF-D14C-980E-D1D7C613A8F1}" type="presOf" srcId="{299A0BF0-9B1A-9E4F-B9CD-F82145490E71}" destId="{716B6A91-3589-4717-9DBE-A2F054FE1F0F}" srcOrd="0" destOrd="2" presId="urn:microsoft.com/office/officeart/2005/8/layout/process3"/>
    <dgm:cxn modelId="{BCE8AF0D-C1A2-46CA-BC5E-6B646A938EBF}" type="presOf" srcId="{F76C78A0-6E55-4ABA-B93E-4278059EF8B5}" destId="{FA8DD330-86FB-4B24-9F87-BCCD50DCC46A}" srcOrd="0" destOrd="0" presId="urn:microsoft.com/office/officeart/2005/8/layout/process3"/>
    <dgm:cxn modelId="{22822B19-A622-47CE-BA39-BE97344872A6}" type="presOf" srcId="{D31A6E8E-DCE4-48A4-AED3-DB818F4779D1}" destId="{42B03AD9-6972-4EFA-8483-170F13223FC0}" srcOrd="0" destOrd="0" presId="urn:microsoft.com/office/officeart/2005/8/layout/process3"/>
    <dgm:cxn modelId="{CA4D5B19-1594-6B48-9B74-7BC48BE49FC8}" type="presOf" srcId="{C4B757BD-09DC-D84D-8594-388986C6139B}" destId="{DCCBF2B5-423C-4F99-8C35-ECC81ECF5684}" srcOrd="0" destOrd="1" presId="urn:microsoft.com/office/officeart/2005/8/layout/process3"/>
    <dgm:cxn modelId="{35E5F019-3D6A-6849-8AF1-16333BD13E74}" srcId="{391DA516-E910-4D50-8B60-BE2052BC4382}" destId="{A1EF54F3-DECB-9541-9168-BB1DD17A8EFC}" srcOrd="2" destOrd="0" parTransId="{EE20F464-BCD8-2A44-B563-5E44C798B1DD}" sibTransId="{2782261B-6079-B24D-91B9-DA9B6A421154}"/>
    <dgm:cxn modelId="{4DB6081A-7352-D74B-A636-B8CB976B32CA}" srcId="{391DA516-E910-4D50-8B60-BE2052BC4382}" destId="{C4B757BD-09DC-D84D-8594-388986C6139B}" srcOrd="1" destOrd="0" parTransId="{5DAD5EB2-BBC4-8642-A3C1-9512C2CCD315}" sibTransId="{29763CAB-C045-FA4E-A49C-AECB948D7BF1}"/>
    <dgm:cxn modelId="{5958911C-0515-4697-9041-E5A7E1DCAC52}" type="presOf" srcId="{391DA516-E910-4D50-8B60-BE2052BC4382}" destId="{D3A6BE42-1238-4C0D-8680-15767D65E184}" srcOrd="1" destOrd="0" presId="urn:microsoft.com/office/officeart/2005/8/layout/process3"/>
    <dgm:cxn modelId="{4A7EAA1C-804C-554A-9C70-CB3E353560B7}" type="presOf" srcId="{A1EF54F3-DECB-9541-9168-BB1DD17A8EFC}" destId="{DCCBF2B5-423C-4F99-8C35-ECC81ECF5684}" srcOrd="0" destOrd="2" presId="urn:microsoft.com/office/officeart/2005/8/layout/process3"/>
    <dgm:cxn modelId="{B8D7D120-DF87-0540-B80E-FE5FB784909C}" type="presOf" srcId="{E42C5CBF-C321-F34C-A3F7-215FF9BE2608}" destId="{DCCBF2B5-423C-4F99-8C35-ECC81ECF5684}" srcOrd="0" destOrd="3" presId="urn:microsoft.com/office/officeart/2005/8/layout/process3"/>
    <dgm:cxn modelId="{ECEE4923-0A68-4C67-8B96-6124811BCFB7}" srcId="{D31A6E8E-DCE4-48A4-AED3-DB818F4779D1}" destId="{391DA516-E910-4D50-8B60-BE2052BC4382}" srcOrd="0" destOrd="0" parTransId="{060048D0-9639-41FD-A950-BCD99C263B16}" sibTransId="{CA476267-1BF0-4E55-AC57-335CD790237F}"/>
    <dgm:cxn modelId="{B751202C-0ACA-48E2-B183-4EA9448483B0}" type="presOf" srcId="{CA476267-1BF0-4E55-AC57-335CD790237F}" destId="{CD0C4500-990C-4F65-A174-70D1CBB02782}" srcOrd="0" destOrd="0" presId="urn:microsoft.com/office/officeart/2005/8/layout/process3"/>
    <dgm:cxn modelId="{4FDB8935-5E84-4303-BF5A-11848029CC36}" type="presOf" srcId="{759F5EFB-D7B9-4D4D-98E2-17DB7E590AE1}" destId="{C724965F-B294-4044-818A-28154197030C}" srcOrd="1" destOrd="0" presId="urn:microsoft.com/office/officeart/2005/8/layout/process3"/>
    <dgm:cxn modelId="{5C3C4237-86F1-3F44-8308-0F41DF546B60}" type="presOf" srcId="{FB6F69D4-7E9A-44E1-8784-DDE3EA5931EE}" destId="{7BDBFE6D-742D-4757-AAA9-5731238FF4AE}" srcOrd="0" destOrd="0" presId="urn:microsoft.com/office/officeart/2005/8/layout/process3"/>
    <dgm:cxn modelId="{F1482B39-5035-F84A-9493-069294B8D121}" srcId="{391DA516-E910-4D50-8B60-BE2052BC4382}" destId="{A5BC4E07-587F-A741-8D84-277374FA2A8D}" srcOrd="4" destOrd="0" parTransId="{6792D400-B30F-EB44-B103-6B8B92CA493D}" sibTransId="{3850BFDD-A12B-3E40-836F-6231933C3BAD}"/>
    <dgm:cxn modelId="{6C1C553A-B887-4D4F-91A6-0DF6EF6F7728}" srcId="{D31A6E8E-DCE4-48A4-AED3-DB818F4779D1}" destId="{759F5EFB-D7B9-4D4D-98E2-17DB7E590AE1}" srcOrd="1" destOrd="0" parTransId="{C020ECAF-447E-42CC-A047-2F73C3F825CC}" sibTransId="{8AE2940F-C801-43B8-9715-B33D57D187D1}"/>
    <dgm:cxn modelId="{E680643E-8C5F-604C-B547-91907DFFF6D3}" type="presOf" srcId="{05BD1880-AFA9-A042-BF60-520B1CDBCA0F}" destId="{C424C60C-5A06-4668-894E-7236580B2E68}" srcOrd="0" destOrd="1" presId="urn:microsoft.com/office/officeart/2005/8/layout/process3"/>
    <dgm:cxn modelId="{2A4B0D51-756B-3148-B819-9FE8528072F9}" type="presOf" srcId="{A5BC4E07-587F-A741-8D84-277374FA2A8D}" destId="{DCCBF2B5-423C-4F99-8C35-ECC81ECF5684}" srcOrd="0" destOrd="4" presId="urn:microsoft.com/office/officeart/2005/8/layout/process3"/>
    <dgm:cxn modelId="{602B1D5D-D717-46B5-90E1-3003C7236C5F}" srcId="{759F5EFB-D7B9-4D4D-98E2-17DB7E590AE1}" destId="{5E0F45FF-8C80-4865-A2D2-4AAFB761DDD5}" srcOrd="0" destOrd="0" parTransId="{17BB0042-39BA-45D7-B00D-CF73A3478532}" sibTransId="{F30E2017-1C13-4A10-9932-2FA1A3CFBA21}"/>
    <dgm:cxn modelId="{92731369-C740-4018-B202-92F7C37A76AB}" srcId="{F76C78A0-6E55-4ABA-B93E-4278059EF8B5}" destId="{88FD2C2D-A3BA-44B7-AF4A-8977AD14A467}" srcOrd="0" destOrd="0" parTransId="{4051712C-E9A1-4DDF-A9C4-DB7AF97F472F}" sibTransId="{7FCEF3D1-ED69-46E3-A65E-27B21A41202B}"/>
    <dgm:cxn modelId="{6C44C173-22A9-4D0F-B230-457BDB180E86}" srcId="{D31A6E8E-DCE4-48A4-AED3-DB818F4779D1}" destId="{F76C78A0-6E55-4ABA-B93E-4278059EF8B5}" srcOrd="2" destOrd="0" parTransId="{36FD775C-8547-46E5-B157-996CE98BA42C}" sibTransId="{E1F2A91A-AA17-4EC8-8498-7C51266C15A7}"/>
    <dgm:cxn modelId="{D2DEDA79-14A5-4330-BA33-BF34D3157C41}" type="presOf" srcId="{F76C78A0-6E55-4ABA-B93E-4278059EF8B5}" destId="{8F556AB5-E79E-4AA6-BF39-7E514F54F654}" srcOrd="1" destOrd="0" presId="urn:microsoft.com/office/officeart/2005/8/layout/process3"/>
    <dgm:cxn modelId="{2E7ED482-E713-1948-91A5-6005776D3D6C}" type="presOf" srcId="{1675ACDA-00C0-B244-9D7B-5064479B8E5B}" destId="{C424C60C-5A06-4668-894E-7236580B2E68}" srcOrd="0" destOrd="4" presId="urn:microsoft.com/office/officeart/2005/8/layout/process3"/>
    <dgm:cxn modelId="{44A7A8A0-7B13-4142-B337-ED82790230F7}" type="presOf" srcId="{88FD2C2D-A3BA-44B7-AF4A-8977AD14A467}" destId="{C424C60C-5A06-4668-894E-7236580B2E68}" srcOrd="0" destOrd="0" presId="urn:microsoft.com/office/officeart/2005/8/layout/process3"/>
    <dgm:cxn modelId="{06927AA1-7705-054C-B50E-BF5253979255}" type="presOf" srcId="{1EC95216-416A-FC47-8B12-30CDCB58D424}" destId="{C424C60C-5A06-4668-894E-7236580B2E68}" srcOrd="0" destOrd="2" presId="urn:microsoft.com/office/officeart/2005/8/layout/process3"/>
    <dgm:cxn modelId="{135B26A4-8626-6246-9E4F-7C6A7960180D}" srcId="{F76C78A0-6E55-4ABA-B93E-4278059EF8B5}" destId="{C0402A87-1FFA-D445-B00E-18C22D514F34}" srcOrd="3" destOrd="0" parTransId="{0360D98F-7A8B-314D-8F80-CAA69EB59D3E}" sibTransId="{147DF390-CD56-124B-83CE-A1A147D93F0C}"/>
    <dgm:cxn modelId="{F927E6A7-75D8-244C-838E-25338965F181}" srcId="{759F5EFB-D7B9-4D4D-98E2-17DB7E590AE1}" destId="{299A0BF0-9B1A-9E4F-B9CD-F82145490E71}" srcOrd="2" destOrd="0" parTransId="{3CB65A46-FE34-074E-AC07-00C4EB244DB4}" sibTransId="{6C1737C9-9CBE-CC48-A211-4021A0673D91}"/>
    <dgm:cxn modelId="{7D7669A8-1535-4B0E-B459-34452C03A7A1}" srcId="{65C1663A-D98C-4704-BCFC-3AB07BBA2910}" destId="{FB6F69D4-7E9A-44E1-8784-DDE3EA5931EE}" srcOrd="0" destOrd="0" parTransId="{B4825D67-44D2-4140-8A29-02DD66EA7CA3}" sibTransId="{80729357-C746-4C66-A568-6B8EA8C373AE}"/>
    <dgm:cxn modelId="{C1D84FA9-5B2E-034D-9750-14C36E7BE94B}" srcId="{F76C78A0-6E55-4ABA-B93E-4278059EF8B5}" destId="{05BD1880-AFA9-A042-BF60-520B1CDBCA0F}" srcOrd="1" destOrd="0" parTransId="{EE25FF99-2246-1645-BD3A-A7D3A6FF8F99}" sibTransId="{634296AB-7DC8-FB47-ADD5-F0C3A6CBE2EC}"/>
    <dgm:cxn modelId="{9B063AAA-9A39-4D0A-B2E7-F784C85CE8D6}" type="presOf" srcId="{391DA516-E910-4D50-8B60-BE2052BC4382}" destId="{6BC07F93-0E80-4417-994D-FC6819CE2009}" srcOrd="0" destOrd="0" presId="urn:microsoft.com/office/officeart/2005/8/layout/process3"/>
    <dgm:cxn modelId="{5D0FE0B3-B4BE-6D44-B6F9-A9E90ECC8C02}" srcId="{759F5EFB-D7B9-4D4D-98E2-17DB7E590AE1}" destId="{53DCB544-7B83-0740-92D0-392DB8CD3788}" srcOrd="1" destOrd="0" parTransId="{743C731E-EE67-834B-A155-D93E2BAE332B}" sibTransId="{C7A29E2D-2114-CD41-B111-78514545F41B}"/>
    <dgm:cxn modelId="{2B0078BF-B293-EA4F-B2CD-D58587DE50AB}" srcId="{F76C78A0-6E55-4ABA-B93E-4278059EF8B5}" destId="{1EC95216-416A-FC47-8B12-30CDCB58D424}" srcOrd="2" destOrd="0" parTransId="{329EFEAB-0B3D-2C46-B111-7E4D15BBCE40}" sibTransId="{04B0DFD4-BCF6-0F4F-8FFA-CE7635D65987}"/>
    <dgm:cxn modelId="{D84A84C5-AFD9-447B-9C62-1F35F0CFDD25}" type="presOf" srcId="{65C1663A-D98C-4704-BCFC-3AB07BBA2910}" destId="{F9324D43-4465-4890-918A-329551A89EE1}" srcOrd="0" destOrd="0" presId="urn:microsoft.com/office/officeart/2005/8/layout/process3"/>
    <dgm:cxn modelId="{7F436DCF-F15B-4A81-92C8-F6C12E46DBB7}" type="presOf" srcId="{8AE2940F-C801-43B8-9715-B33D57D187D1}" destId="{B11D0DF2-44AE-41C3-8025-7095569E64AE}" srcOrd="1" destOrd="0" presId="urn:microsoft.com/office/officeart/2005/8/layout/process3"/>
    <dgm:cxn modelId="{F9DEF5D0-65D9-48B1-8498-322EFFEA3F93}" type="presOf" srcId="{E1F2A91A-AA17-4EC8-8498-7C51266C15A7}" destId="{5F2FC855-3649-4A65-B2D4-065A8683926B}" srcOrd="0" destOrd="0" presId="urn:microsoft.com/office/officeart/2005/8/layout/process3"/>
    <dgm:cxn modelId="{0667A4D4-167D-48AE-97E4-7A3715E223F3}" type="presOf" srcId="{E1F2A91A-AA17-4EC8-8498-7C51266C15A7}" destId="{87837183-4E83-4152-B817-CDE8D2F2AEAB}" srcOrd="1" destOrd="0" presId="urn:microsoft.com/office/officeart/2005/8/layout/process3"/>
    <dgm:cxn modelId="{7583F5D7-D41E-406B-AC61-C1A66C38C209}" type="presOf" srcId="{65C1663A-D98C-4704-BCFC-3AB07BBA2910}" destId="{925B8550-4743-4C03-AB15-6E74A4364819}" srcOrd="1" destOrd="0" presId="urn:microsoft.com/office/officeart/2005/8/layout/process3"/>
    <dgm:cxn modelId="{92F73EDE-79F7-434F-9E88-50C2B6537ED5}" srcId="{391DA516-E910-4D50-8B60-BE2052BC4382}" destId="{E42C5CBF-C321-F34C-A3F7-215FF9BE2608}" srcOrd="3" destOrd="0" parTransId="{9590AB99-70DE-474F-92E2-338504C73F82}" sibTransId="{97AD3B1E-37BC-AD4A-8E90-B021B6B50987}"/>
    <dgm:cxn modelId="{824EC1E1-7F02-4735-8668-B1DB4C4F9F9E}" srcId="{391DA516-E910-4D50-8B60-BE2052BC4382}" destId="{6DBF4B88-E277-48A2-8A30-CDF23D30FB6B}" srcOrd="0" destOrd="0" parTransId="{D1F978EE-C45E-40FB-8D6A-EF1787686799}" sibTransId="{0994108A-B675-4ED0-AAC7-7C48820C1C84}"/>
    <dgm:cxn modelId="{23BA0BE9-5856-1E44-AF5A-C2AC327BB4BE}" type="presOf" srcId="{C0402A87-1FFA-D445-B00E-18C22D514F34}" destId="{C424C60C-5A06-4668-894E-7236580B2E68}" srcOrd="0" destOrd="3" presId="urn:microsoft.com/office/officeart/2005/8/layout/process3"/>
    <dgm:cxn modelId="{E62836EC-6609-4A6D-B439-05760F795BAA}" type="presOf" srcId="{759F5EFB-D7B9-4D4D-98E2-17DB7E590AE1}" destId="{67252E96-2326-428D-B0A6-1A0EC4EC22FC}" srcOrd="0" destOrd="0" presId="urn:microsoft.com/office/officeart/2005/8/layout/process3"/>
    <dgm:cxn modelId="{AED1FEF3-F319-F742-967E-5247A5A20EDC}" srcId="{F76C78A0-6E55-4ABA-B93E-4278059EF8B5}" destId="{1675ACDA-00C0-B244-9D7B-5064479B8E5B}" srcOrd="4" destOrd="0" parTransId="{26A6C4B3-E318-CC48-8688-821A6C9B2D80}" sibTransId="{CCA7A449-CA85-ED4E-9669-5B3AA8E7355D}"/>
    <dgm:cxn modelId="{0B38D7F5-5C10-4D20-8CFA-21001AB9683A}" srcId="{D31A6E8E-DCE4-48A4-AED3-DB818F4779D1}" destId="{65C1663A-D98C-4704-BCFC-3AB07BBA2910}" srcOrd="3" destOrd="0" parTransId="{C3C0DE5B-C1D4-413B-A03D-E1D9AFB008AB}" sibTransId="{CDB1463A-6D4C-4DCF-A7ED-C23B8953728F}"/>
    <dgm:cxn modelId="{5A6AF3FD-7B6C-6846-9913-07B19778D975}" type="presOf" srcId="{53DCB544-7B83-0740-92D0-392DB8CD3788}" destId="{716B6A91-3589-4717-9DBE-A2F054FE1F0F}" srcOrd="0" destOrd="1" presId="urn:microsoft.com/office/officeart/2005/8/layout/process3"/>
    <dgm:cxn modelId="{310A44FF-5DC4-443B-8FB9-C49B08906977}" type="presOf" srcId="{5E0F45FF-8C80-4865-A2D2-4AAFB761DDD5}" destId="{716B6A91-3589-4717-9DBE-A2F054FE1F0F}" srcOrd="0" destOrd="0" presId="urn:microsoft.com/office/officeart/2005/8/layout/process3"/>
    <dgm:cxn modelId="{69EE4705-AFD7-4F53-B74B-8C3F69722756}" type="presParOf" srcId="{42B03AD9-6972-4EFA-8483-170F13223FC0}" destId="{F5F9E7CB-00C5-4030-BB06-F66D6092A9B8}" srcOrd="0" destOrd="0" presId="urn:microsoft.com/office/officeart/2005/8/layout/process3"/>
    <dgm:cxn modelId="{8AA0477D-FF42-4659-9973-BC503073320B}" type="presParOf" srcId="{F5F9E7CB-00C5-4030-BB06-F66D6092A9B8}" destId="{6BC07F93-0E80-4417-994D-FC6819CE2009}" srcOrd="0" destOrd="0" presId="urn:microsoft.com/office/officeart/2005/8/layout/process3"/>
    <dgm:cxn modelId="{A3F87C22-9A71-42A5-8683-66A001AD3394}" type="presParOf" srcId="{F5F9E7CB-00C5-4030-BB06-F66D6092A9B8}" destId="{D3A6BE42-1238-4C0D-8680-15767D65E184}" srcOrd="1" destOrd="0" presId="urn:microsoft.com/office/officeart/2005/8/layout/process3"/>
    <dgm:cxn modelId="{A1611564-69EB-4329-ADED-674F9E382C1E}" type="presParOf" srcId="{F5F9E7CB-00C5-4030-BB06-F66D6092A9B8}" destId="{DCCBF2B5-423C-4F99-8C35-ECC81ECF5684}" srcOrd="2" destOrd="0" presId="urn:microsoft.com/office/officeart/2005/8/layout/process3"/>
    <dgm:cxn modelId="{3FD45CD7-61BD-4C53-AC38-C2B3883E7BBC}" type="presParOf" srcId="{42B03AD9-6972-4EFA-8483-170F13223FC0}" destId="{CD0C4500-990C-4F65-A174-70D1CBB02782}" srcOrd="1" destOrd="0" presId="urn:microsoft.com/office/officeart/2005/8/layout/process3"/>
    <dgm:cxn modelId="{110F3311-C4DC-401F-B30A-508EECD5F13E}" type="presParOf" srcId="{CD0C4500-990C-4F65-A174-70D1CBB02782}" destId="{EF03EC2A-13FB-44A6-B982-00DEFB66B98A}" srcOrd="0" destOrd="0" presId="urn:microsoft.com/office/officeart/2005/8/layout/process3"/>
    <dgm:cxn modelId="{5F90F259-E16D-4190-8A49-BE08FDF2CDA9}" type="presParOf" srcId="{42B03AD9-6972-4EFA-8483-170F13223FC0}" destId="{89B70BEC-FBCC-47C0-8690-587587C70159}" srcOrd="2" destOrd="0" presId="urn:microsoft.com/office/officeart/2005/8/layout/process3"/>
    <dgm:cxn modelId="{1FC3A4FE-2A2F-4C0C-9726-A20FA7A1AE34}" type="presParOf" srcId="{89B70BEC-FBCC-47C0-8690-587587C70159}" destId="{67252E96-2326-428D-B0A6-1A0EC4EC22FC}" srcOrd="0" destOrd="0" presId="urn:microsoft.com/office/officeart/2005/8/layout/process3"/>
    <dgm:cxn modelId="{BBECFAC1-B5E9-4FE3-A4C0-23596B4E086F}" type="presParOf" srcId="{89B70BEC-FBCC-47C0-8690-587587C70159}" destId="{C724965F-B294-4044-818A-28154197030C}" srcOrd="1" destOrd="0" presId="urn:microsoft.com/office/officeart/2005/8/layout/process3"/>
    <dgm:cxn modelId="{10B2281B-EE86-473B-B0CA-DA560027D35D}" type="presParOf" srcId="{89B70BEC-FBCC-47C0-8690-587587C70159}" destId="{716B6A91-3589-4717-9DBE-A2F054FE1F0F}" srcOrd="2" destOrd="0" presId="urn:microsoft.com/office/officeart/2005/8/layout/process3"/>
    <dgm:cxn modelId="{E46A51EB-4919-43C3-A942-35CBF8034CC2}" type="presParOf" srcId="{42B03AD9-6972-4EFA-8483-170F13223FC0}" destId="{101F3D12-A3DE-421C-A36B-96AEC05105A6}" srcOrd="3" destOrd="0" presId="urn:microsoft.com/office/officeart/2005/8/layout/process3"/>
    <dgm:cxn modelId="{63CB307E-254E-4FC5-8EE4-2251D3A8A6CF}" type="presParOf" srcId="{101F3D12-A3DE-421C-A36B-96AEC05105A6}" destId="{B11D0DF2-44AE-41C3-8025-7095569E64AE}" srcOrd="0" destOrd="0" presId="urn:microsoft.com/office/officeart/2005/8/layout/process3"/>
    <dgm:cxn modelId="{2F5F48BA-7BD8-4D68-9E3F-F0672AD114E1}" type="presParOf" srcId="{42B03AD9-6972-4EFA-8483-170F13223FC0}" destId="{2F9E8F05-870A-4377-8E33-575AE94A4FA3}" srcOrd="4" destOrd="0" presId="urn:microsoft.com/office/officeart/2005/8/layout/process3"/>
    <dgm:cxn modelId="{754735AE-EDBF-42B0-BA5A-B1F42AF02040}" type="presParOf" srcId="{2F9E8F05-870A-4377-8E33-575AE94A4FA3}" destId="{FA8DD330-86FB-4B24-9F87-BCCD50DCC46A}" srcOrd="0" destOrd="0" presId="urn:microsoft.com/office/officeart/2005/8/layout/process3"/>
    <dgm:cxn modelId="{4FFE7B3A-9D03-4412-9E9E-B492CAF6AF0D}" type="presParOf" srcId="{2F9E8F05-870A-4377-8E33-575AE94A4FA3}" destId="{8F556AB5-E79E-4AA6-BF39-7E514F54F654}" srcOrd="1" destOrd="0" presId="urn:microsoft.com/office/officeart/2005/8/layout/process3"/>
    <dgm:cxn modelId="{CAA0E7DE-A67D-45AF-B67F-9DFF80D069C7}" type="presParOf" srcId="{2F9E8F05-870A-4377-8E33-575AE94A4FA3}" destId="{C424C60C-5A06-4668-894E-7236580B2E68}" srcOrd="2" destOrd="0" presId="urn:microsoft.com/office/officeart/2005/8/layout/process3"/>
    <dgm:cxn modelId="{FB0D6725-28F0-4637-8A50-22F92A7F12A6}" type="presParOf" srcId="{42B03AD9-6972-4EFA-8483-170F13223FC0}" destId="{5F2FC855-3649-4A65-B2D4-065A8683926B}" srcOrd="5" destOrd="0" presId="urn:microsoft.com/office/officeart/2005/8/layout/process3"/>
    <dgm:cxn modelId="{BCBCC1E1-9027-4BE7-A3B6-96957CE63FF7}" type="presParOf" srcId="{5F2FC855-3649-4A65-B2D4-065A8683926B}" destId="{87837183-4E83-4152-B817-CDE8D2F2AEAB}" srcOrd="0" destOrd="0" presId="urn:microsoft.com/office/officeart/2005/8/layout/process3"/>
    <dgm:cxn modelId="{CCF3B320-D08C-47D3-9D08-A062CDCFB06B}" type="presParOf" srcId="{42B03AD9-6972-4EFA-8483-170F13223FC0}" destId="{00C696A6-5909-483B-B279-3A33993F6B08}" srcOrd="6" destOrd="0" presId="urn:microsoft.com/office/officeart/2005/8/layout/process3"/>
    <dgm:cxn modelId="{A112B1C4-57B7-45D3-AC74-EA037555E24C}" type="presParOf" srcId="{00C696A6-5909-483B-B279-3A33993F6B08}" destId="{F9324D43-4465-4890-918A-329551A89EE1}" srcOrd="0" destOrd="0" presId="urn:microsoft.com/office/officeart/2005/8/layout/process3"/>
    <dgm:cxn modelId="{54E5DD72-EBDE-428A-9AB7-00EE33451CF1}" type="presParOf" srcId="{00C696A6-5909-483B-B279-3A33993F6B08}" destId="{925B8550-4743-4C03-AB15-6E74A4364819}" srcOrd="1" destOrd="0" presId="urn:microsoft.com/office/officeart/2005/8/layout/process3"/>
    <dgm:cxn modelId="{69895D37-4EC2-48F3-B138-3F74240DAEF2}" type="presParOf" srcId="{00C696A6-5909-483B-B279-3A33993F6B08}" destId="{7BDBFE6D-742D-4757-AAA9-5731238FF4A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A6BE42-1238-4C0D-8680-15767D65E184}">
      <dsp:nvSpPr>
        <dsp:cNvPr id="0" name=""/>
        <dsp:cNvSpPr/>
      </dsp:nvSpPr>
      <dsp:spPr>
        <a:xfrm>
          <a:off x="1127" y="190612"/>
          <a:ext cx="1416364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300" kern="1200" dirty="0"/>
            <a:t>Pre-work</a:t>
          </a:r>
        </a:p>
      </dsp:txBody>
      <dsp:txXfrm>
        <a:off x="1127" y="190612"/>
        <a:ext cx="1416364" cy="374400"/>
      </dsp:txXfrm>
    </dsp:sp>
    <dsp:sp modelId="{DCCBF2B5-423C-4F99-8C35-ECC81ECF5684}">
      <dsp:nvSpPr>
        <dsp:cNvPr id="0" name=""/>
        <dsp:cNvSpPr/>
      </dsp:nvSpPr>
      <dsp:spPr>
        <a:xfrm>
          <a:off x="291225" y="565012"/>
          <a:ext cx="1416364" cy="41973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300" kern="1200" dirty="0"/>
            <a:t>Refine protocol and obtain REB approvals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300" kern="1200" dirty="0"/>
            <a:t>Prepare centres for study activities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300" kern="1200" dirty="0"/>
            <a:t>Socialize the trial with dialysis centre staff and patients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300" kern="1200" dirty="0"/>
            <a:t>Patients provided ample opportunity to opt-out of the trial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300" kern="1200" dirty="0"/>
            <a:t>~1 year</a:t>
          </a:r>
        </a:p>
      </dsp:txBody>
      <dsp:txXfrm>
        <a:off x="332709" y="606496"/>
        <a:ext cx="1333396" cy="4114407"/>
      </dsp:txXfrm>
    </dsp:sp>
    <dsp:sp modelId="{CD0C4500-990C-4F65-A174-70D1CBB02782}">
      <dsp:nvSpPr>
        <dsp:cNvPr id="0" name=""/>
        <dsp:cNvSpPr/>
      </dsp:nvSpPr>
      <dsp:spPr>
        <a:xfrm>
          <a:off x="1632207" y="201495"/>
          <a:ext cx="455197" cy="3526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000" kern="1200"/>
        </a:p>
      </dsp:txBody>
      <dsp:txXfrm>
        <a:off x="1632207" y="272022"/>
        <a:ext cx="349407" cy="211579"/>
      </dsp:txXfrm>
    </dsp:sp>
    <dsp:sp modelId="{C724965F-B294-4044-818A-28154197030C}">
      <dsp:nvSpPr>
        <dsp:cNvPr id="0" name=""/>
        <dsp:cNvSpPr/>
      </dsp:nvSpPr>
      <dsp:spPr>
        <a:xfrm>
          <a:off x="2276354" y="190612"/>
          <a:ext cx="1416364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Enrolment</a:t>
          </a:r>
          <a:endParaRPr lang="en-CA" sz="1300" kern="1200" dirty="0"/>
        </a:p>
      </dsp:txBody>
      <dsp:txXfrm>
        <a:off x="2276354" y="190612"/>
        <a:ext cx="1416364" cy="374400"/>
      </dsp:txXfrm>
    </dsp:sp>
    <dsp:sp modelId="{716B6A91-3589-4717-9DBE-A2F054FE1F0F}">
      <dsp:nvSpPr>
        <dsp:cNvPr id="0" name=""/>
        <dsp:cNvSpPr/>
      </dsp:nvSpPr>
      <dsp:spPr>
        <a:xfrm>
          <a:off x="2566453" y="565012"/>
          <a:ext cx="1416364" cy="41973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300" kern="1200" dirty="0"/>
            <a:t>Randomize patients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300" kern="1200" dirty="0"/>
            <a:t>Dialysis centres alter dialysate bicarbonate according to trial interventions arm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300" kern="1200" dirty="0"/>
            <a:t>Collect post-dialysis bloodwork and muscle cramp data in subset of patients who consent to this</a:t>
          </a:r>
        </a:p>
      </dsp:txBody>
      <dsp:txXfrm>
        <a:off x="2607937" y="606496"/>
        <a:ext cx="1333396" cy="4114407"/>
      </dsp:txXfrm>
    </dsp:sp>
    <dsp:sp modelId="{101F3D12-A3DE-421C-A36B-96AEC05105A6}">
      <dsp:nvSpPr>
        <dsp:cNvPr id="0" name=""/>
        <dsp:cNvSpPr/>
      </dsp:nvSpPr>
      <dsp:spPr>
        <a:xfrm>
          <a:off x="3907434" y="201495"/>
          <a:ext cx="455197" cy="3526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000" kern="1200"/>
        </a:p>
      </dsp:txBody>
      <dsp:txXfrm>
        <a:off x="3907434" y="272022"/>
        <a:ext cx="349407" cy="211579"/>
      </dsp:txXfrm>
    </dsp:sp>
    <dsp:sp modelId="{8F556AB5-E79E-4AA6-BF39-7E514F54F654}">
      <dsp:nvSpPr>
        <dsp:cNvPr id="0" name=""/>
        <dsp:cNvSpPr/>
      </dsp:nvSpPr>
      <dsp:spPr>
        <a:xfrm>
          <a:off x="4551582" y="190612"/>
          <a:ext cx="1416364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Treatment</a:t>
          </a:r>
          <a:endParaRPr lang="en-CA" sz="1300" kern="1200" dirty="0"/>
        </a:p>
      </dsp:txBody>
      <dsp:txXfrm>
        <a:off x="4551582" y="190612"/>
        <a:ext cx="1416364" cy="374400"/>
      </dsp:txXfrm>
    </dsp:sp>
    <dsp:sp modelId="{C424C60C-5A06-4668-894E-7236580B2E68}">
      <dsp:nvSpPr>
        <dsp:cNvPr id="0" name=""/>
        <dsp:cNvSpPr/>
      </dsp:nvSpPr>
      <dsp:spPr>
        <a:xfrm>
          <a:off x="4841680" y="565012"/>
          <a:ext cx="1416364" cy="41973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300" kern="1200" dirty="0"/>
            <a:t>Monitor adherence to randomly allocated therapy (target &gt;80%)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300" kern="1200" dirty="0"/>
            <a:t>Troubleshoot any issues with adherence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300" kern="1200" dirty="0"/>
            <a:t>Annual report to DSMB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300" kern="1200" dirty="0"/>
            <a:t>Information about the trial circulated regularly to dialysis patients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300" kern="1200" dirty="0"/>
            <a:t>Follow up muscle cramp data collection</a:t>
          </a:r>
        </a:p>
      </dsp:txBody>
      <dsp:txXfrm>
        <a:off x="4883164" y="606496"/>
        <a:ext cx="1333396" cy="4114407"/>
      </dsp:txXfrm>
    </dsp:sp>
    <dsp:sp modelId="{5F2FC855-3649-4A65-B2D4-065A8683926B}">
      <dsp:nvSpPr>
        <dsp:cNvPr id="0" name=""/>
        <dsp:cNvSpPr/>
      </dsp:nvSpPr>
      <dsp:spPr>
        <a:xfrm>
          <a:off x="6182662" y="201495"/>
          <a:ext cx="455197" cy="3526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000" kern="1200"/>
        </a:p>
      </dsp:txBody>
      <dsp:txXfrm>
        <a:off x="6182662" y="272022"/>
        <a:ext cx="349407" cy="211579"/>
      </dsp:txXfrm>
    </dsp:sp>
    <dsp:sp modelId="{925B8550-4743-4C03-AB15-6E74A4364819}">
      <dsp:nvSpPr>
        <dsp:cNvPr id="0" name=""/>
        <dsp:cNvSpPr/>
      </dsp:nvSpPr>
      <dsp:spPr>
        <a:xfrm>
          <a:off x="6826809" y="190612"/>
          <a:ext cx="1416364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Analysis</a:t>
          </a:r>
          <a:endParaRPr lang="en-CA" sz="1300" kern="1200" dirty="0"/>
        </a:p>
      </dsp:txBody>
      <dsp:txXfrm>
        <a:off x="6826809" y="190612"/>
        <a:ext cx="1416364" cy="374400"/>
      </dsp:txXfrm>
    </dsp:sp>
    <dsp:sp modelId="{7BDBFE6D-742D-4757-AAA9-5731238FF4AE}">
      <dsp:nvSpPr>
        <dsp:cNvPr id="0" name=""/>
        <dsp:cNvSpPr/>
      </dsp:nvSpPr>
      <dsp:spPr>
        <a:xfrm>
          <a:off x="7116908" y="565012"/>
          <a:ext cx="1416364" cy="41973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300" kern="1200" dirty="0"/>
            <a:t>Use of routinely collected healthcare administrative data for all primary and secondary outcomes</a:t>
          </a:r>
        </a:p>
      </dsp:txBody>
      <dsp:txXfrm>
        <a:off x="7158392" y="606496"/>
        <a:ext cx="1333396" cy="41144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4.emf"/><Relationship Id="rId7" Type="http://schemas.microsoft.com/office/2007/relationships/hdphoto" Target="../media/hdphoto1.wdp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6.jpeg"/><Relationship Id="rId4" Type="http://schemas.openxmlformats.org/officeDocument/2006/relationships/image" Target="../media/image5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7.jp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 A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0" y="0"/>
            <a:ext cx="9144000" cy="5943600"/>
          </a:xfrm>
          <a:prstGeom prst="rect">
            <a:avLst/>
          </a:prstGeom>
          <a:solidFill>
            <a:srgbClr val="3B6BA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7315200" cy="1485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14400" y="2633472"/>
            <a:ext cx="7315200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subtitle style</a:t>
            </a:r>
            <a:endParaRPr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3A6FB11-675F-7CD8-7A11-99F80985637E}"/>
              </a:ext>
            </a:extLst>
          </p:cNvPr>
          <p:cNvGrpSpPr/>
          <p:nvPr userDrawn="1"/>
        </p:nvGrpSpPr>
        <p:grpSpPr>
          <a:xfrm>
            <a:off x="0" y="5943600"/>
            <a:ext cx="9144000" cy="914400"/>
            <a:chOff x="0" y="5943600"/>
            <a:chExt cx="9144000" cy="914400"/>
          </a:xfrm>
        </p:grpSpPr>
        <p:sp>
          <p:nvSpPr>
            <p:cNvPr id="50" name="Rectangle 49"/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E0A63401-BC8C-6A3E-4C77-5580C24F00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1030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9C328537-96AF-2DBC-9EBB-85E0592134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3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 userDrawn="1"/>
        </p:nvSpPr>
        <p:spPr>
          <a:xfrm>
            <a:off x="3264052" y="0"/>
            <a:ext cx="5879947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Holder 2"/>
          <p:cNvSpPr>
            <a:spLocks noGrp="1"/>
          </p:cNvSpPr>
          <p:nvPr>
            <p:ph type="title"/>
          </p:nvPr>
        </p:nvSpPr>
        <p:spPr>
          <a:xfrm>
            <a:off x="901700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9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4"/>
            <a:ext cx="7342632" cy="48006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110513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3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2"/>
          <p:cNvSpPr>
            <a:spLocks noGrp="1"/>
          </p:cNvSpPr>
          <p:nvPr>
            <p:ph type="title"/>
          </p:nvPr>
        </p:nvSpPr>
        <p:spPr>
          <a:xfrm>
            <a:off x="901700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5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4"/>
            <a:ext cx="7342632" cy="48006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119095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3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6"/>
          <p:cNvSpPr/>
          <p:nvPr userDrawn="1"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5486400">
                <a:moveTo>
                  <a:pt x="0" y="5486400"/>
                </a:moveTo>
                <a:lnTo>
                  <a:pt x="9144000" y="5486400"/>
                </a:lnTo>
                <a:lnTo>
                  <a:pt x="91440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ECF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Holder 2"/>
          <p:cNvSpPr>
            <a:spLocks noGrp="1"/>
          </p:cNvSpPr>
          <p:nvPr>
            <p:ph type="title"/>
          </p:nvPr>
        </p:nvSpPr>
        <p:spPr>
          <a:xfrm>
            <a:off x="901700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9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4"/>
            <a:ext cx="7342632" cy="48006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3593670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Layout 4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172200"/>
          </a:xfrm>
          <a:custGeom>
            <a:avLst/>
            <a:gdLst/>
            <a:ahLst/>
            <a:cxnLst/>
            <a:rect l="l" t="t" r="r" b="b"/>
            <a:pathLst>
              <a:path w="9144000" h="5486400">
                <a:moveTo>
                  <a:pt x="0" y="5486400"/>
                </a:moveTo>
                <a:lnTo>
                  <a:pt x="9144000" y="5486400"/>
                </a:lnTo>
                <a:lnTo>
                  <a:pt x="91440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Holder 2"/>
          <p:cNvSpPr>
            <a:spLocks noGrp="1"/>
          </p:cNvSpPr>
          <p:nvPr>
            <p:ph type="title"/>
          </p:nvPr>
        </p:nvSpPr>
        <p:spPr>
          <a:xfrm>
            <a:off x="901700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2B4260"/>
                </a:solidFill>
                <a:latin typeface="Verdana"/>
                <a:cs typeface="Verdana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4"/>
            <a:ext cx="7342632" cy="38862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" name="object 33">
            <a:extLst>
              <a:ext uri="{FF2B5EF4-FFF2-40B4-BE49-F238E27FC236}">
                <a16:creationId xmlns:a16="http://schemas.microsoft.com/office/drawing/2014/main" id="{999E2ABF-315E-ADC5-5FDE-6CBCDC7DE751}"/>
              </a:ext>
            </a:extLst>
          </p:cNvPr>
          <p:cNvSpPr txBox="1"/>
          <p:nvPr userDrawn="1"/>
        </p:nvSpPr>
        <p:spPr>
          <a:xfrm>
            <a:off x="6976872" y="6172200"/>
            <a:ext cx="1828800" cy="31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ts val="2710"/>
              </a:lnSpc>
            </a:pPr>
            <a:r>
              <a:rPr lang="en-CA" b="0" spc="25" dirty="0">
                <a:solidFill>
                  <a:srgbClr val="0F2C52"/>
                </a:solidFill>
                <a:latin typeface="Arial"/>
                <a:cs typeface="Arial"/>
              </a:rPr>
              <a:t>www.act-aec.ca</a:t>
            </a:r>
            <a:endParaRPr b="0" dirty="0">
              <a:latin typeface="Arial"/>
              <a:cs typeface="Arial"/>
            </a:endParaRPr>
          </a:p>
        </p:txBody>
      </p:sp>
      <p:pic>
        <p:nvPicPr>
          <p:cNvPr id="3" name="Picture 2" descr="Logo, company name&#10;&#10;Description automatically generated with medium confidence">
            <a:extLst>
              <a:ext uri="{FF2B5EF4-FFF2-40B4-BE49-F238E27FC236}">
                <a16:creationId xmlns:a16="http://schemas.microsoft.com/office/drawing/2014/main" id="{C5545BFB-8DCA-EA8F-C9D1-9A0EC3D895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10" y="5986787"/>
            <a:ext cx="1995189" cy="676272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806A11E1-8FEF-2200-E938-5FCC575100E8}"/>
              </a:ext>
            </a:extLst>
          </p:cNvPr>
          <p:cNvGrpSpPr/>
          <p:nvPr userDrawn="1"/>
        </p:nvGrpSpPr>
        <p:grpSpPr>
          <a:xfrm>
            <a:off x="0" y="5829300"/>
            <a:ext cx="9144000" cy="914400"/>
            <a:chOff x="0" y="5943600"/>
            <a:chExt cx="9144000" cy="9144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79DDFE3-1654-4E1B-1889-BD408C8558D2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2261DC5A-E1D8-03C0-BD47-88894F94E1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7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0A7617AE-8148-4CD4-D7A2-B38BFE08F26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FE9B9F2-76DB-95C0-16C6-B87C4F89B58B}"/>
              </a:ext>
            </a:extLst>
          </p:cNvPr>
          <p:cNvGrpSpPr/>
          <p:nvPr userDrawn="1"/>
        </p:nvGrpSpPr>
        <p:grpSpPr>
          <a:xfrm>
            <a:off x="0" y="5943600"/>
            <a:ext cx="9144000" cy="914400"/>
            <a:chOff x="0" y="5943600"/>
            <a:chExt cx="9144000" cy="9144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F55E0DD-0E86-014D-D2CB-6D117B98645D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3F97DA3D-CEAF-F452-53DE-51B28C8F305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13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7A648453-3AE4-A127-8F57-9151157A23E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Layout 4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-47625"/>
            <a:ext cx="9144000" cy="6267964"/>
          </a:xfrm>
          <a:custGeom>
            <a:avLst/>
            <a:gdLst/>
            <a:ahLst/>
            <a:cxnLst/>
            <a:rect l="l" t="t" r="r" b="b"/>
            <a:pathLst>
              <a:path w="9144000" h="5486400">
                <a:moveTo>
                  <a:pt x="0" y="5486400"/>
                </a:moveTo>
                <a:lnTo>
                  <a:pt x="9144000" y="5486400"/>
                </a:lnTo>
                <a:lnTo>
                  <a:pt x="91440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Holder 2"/>
          <p:cNvSpPr>
            <a:spLocks noGrp="1"/>
          </p:cNvSpPr>
          <p:nvPr>
            <p:ph type="title"/>
          </p:nvPr>
        </p:nvSpPr>
        <p:spPr>
          <a:xfrm>
            <a:off x="901700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9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4"/>
            <a:ext cx="7342632" cy="38862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" name="object 33">
            <a:extLst>
              <a:ext uri="{FF2B5EF4-FFF2-40B4-BE49-F238E27FC236}">
                <a16:creationId xmlns:a16="http://schemas.microsoft.com/office/drawing/2014/main" id="{929BE9F2-5378-5926-2AC8-107236F487BD}"/>
              </a:ext>
            </a:extLst>
          </p:cNvPr>
          <p:cNvSpPr txBox="1"/>
          <p:nvPr userDrawn="1"/>
        </p:nvSpPr>
        <p:spPr>
          <a:xfrm>
            <a:off x="457200" y="6334639"/>
            <a:ext cx="1657350" cy="2947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2710"/>
              </a:lnSpc>
            </a:pPr>
            <a:r>
              <a:rPr lang="en-CA" sz="1200" b="0" spc="25" dirty="0">
                <a:solidFill>
                  <a:srgbClr val="0F2C52"/>
                </a:solidFill>
                <a:latin typeface="Arial"/>
                <a:cs typeface="Arial"/>
              </a:rPr>
              <a:t>www.act-aec.ca</a:t>
            </a:r>
            <a:endParaRPr lang="en-CA" sz="1200" b="0" dirty="0">
              <a:latin typeface="Arial"/>
              <a:cs typeface="Arial"/>
            </a:endParaRPr>
          </a:p>
        </p:txBody>
      </p:sp>
      <p:pic>
        <p:nvPicPr>
          <p:cNvPr id="3" name="Picture 2" descr="Logo, company name&#10;&#10;Description automatically generated with medium confidence">
            <a:extLst>
              <a:ext uri="{FF2B5EF4-FFF2-40B4-BE49-F238E27FC236}">
                <a16:creationId xmlns:a16="http://schemas.microsoft.com/office/drawing/2014/main" id="{34145B16-A3B6-5C24-8AA4-B71C04DABF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" y="5937268"/>
            <a:ext cx="1523999" cy="516562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82A4C14-806E-EA8B-B6D1-28997185FE1A}"/>
              </a:ext>
            </a:extLst>
          </p:cNvPr>
          <p:cNvGrpSpPr/>
          <p:nvPr userDrawn="1"/>
        </p:nvGrpSpPr>
        <p:grpSpPr>
          <a:xfrm>
            <a:off x="0" y="5829300"/>
            <a:ext cx="9144000" cy="914400"/>
            <a:chOff x="0" y="5943600"/>
            <a:chExt cx="9144000" cy="9144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53053D3-6016-5D13-F4E0-18A2D8AECEAC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31B122E1-90B7-B545-73D2-6FABC6F902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12" name="Picture 11" descr="CIHR's leaf identifier - full-colour portrait version">
              <a:extLst>
                <a:ext uri="{FF2B5EF4-FFF2-40B4-BE49-F238E27FC236}">
                  <a16:creationId xmlns:a16="http://schemas.microsoft.com/office/drawing/2014/main" id="{768C975A-FF5A-BF9C-0446-75A96BEE35C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2C6C279-CD5F-B532-A23B-C0349705505A}"/>
              </a:ext>
            </a:extLst>
          </p:cNvPr>
          <p:cNvGrpSpPr/>
          <p:nvPr userDrawn="1"/>
        </p:nvGrpSpPr>
        <p:grpSpPr>
          <a:xfrm>
            <a:off x="0" y="5943600"/>
            <a:ext cx="9144000" cy="914400"/>
            <a:chOff x="0" y="5943600"/>
            <a:chExt cx="9144000" cy="9144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E43B83C-075B-8A22-4956-5A6B6D9B8188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2940BE27-5EB1-49B1-AB29-D14FCC29E6C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13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16346F2D-33A8-EB55-51C1-94425D01D6F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61463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Layout 5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00700" y="0"/>
            <a:ext cx="3543300" cy="6077876"/>
          </a:xfrm>
          <a:custGeom>
            <a:avLst/>
            <a:gdLst/>
            <a:ahLst/>
            <a:cxnLst/>
            <a:rect l="l" t="t" r="r" b="b"/>
            <a:pathLst>
              <a:path w="3543300" h="5486400">
                <a:moveTo>
                  <a:pt x="0" y="5486400"/>
                </a:moveTo>
                <a:lnTo>
                  <a:pt x="3543300" y="5486400"/>
                </a:lnTo>
                <a:lnTo>
                  <a:pt x="35433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Holder 2"/>
          <p:cNvSpPr>
            <a:spLocks noGrp="1"/>
          </p:cNvSpPr>
          <p:nvPr>
            <p:ph type="title"/>
          </p:nvPr>
        </p:nvSpPr>
        <p:spPr>
          <a:xfrm>
            <a:off x="901700" y="839155"/>
            <a:ext cx="4343400" cy="9144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5943600" y="838200"/>
            <a:ext cx="2743200" cy="45720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2057400"/>
            <a:ext cx="4343400" cy="36576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" name="object 33">
            <a:extLst>
              <a:ext uri="{FF2B5EF4-FFF2-40B4-BE49-F238E27FC236}">
                <a16:creationId xmlns:a16="http://schemas.microsoft.com/office/drawing/2014/main" id="{4E52DA55-9C2B-8A81-EA2A-B0C7450E16F5}"/>
              </a:ext>
            </a:extLst>
          </p:cNvPr>
          <p:cNvSpPr txBox="1"/>
          <p:nvPr userDrawn="1"/>
        </p:nvSpPr>
        <p:spPr>
          <a:xfrm>
            <a:off x="6976872" y="6172200"/>
            <a:ext cx="1828800" cy="31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ts val="2710"/>
              </a:lnSpc>
            </a:pPr>
            <a:r>
              <a:rPr lang="en-CA" b="0" spc="25" dirty="0">
                <a:solidFill>
                  <a:srgbClr val="0F2C52"/>
                </a:solidFill>
                <a:latin typeface="Arial"/>
                <a:cs typeface="Arial"/>
              </a:rPr>
              <a:t>www.act-aec.ca</a:t>
            </a:r>
            <a:endParaRPr b="0" dirty="0">
              <a:latin typeface="Arial"/>
              <a:cs typeface="Arial"/>
            </a:endParaRPr>
          </a:p>
        </p:txBody>
      </p:sp>
      <p:pic>
        <p:nvPicPr>
          <p:cNvPr id="3" name="Picture 2" descr="Logo, company name&#10;&#10;Description automatically generated with medium confidence">
            <a:extLst>
              <a:ext uri="{FF2B5EF4-FFF2-40B4-BE49-F238E27FC236}">
                <a16:creationId xmlns:a16="http://schemas.microsoft.com/office/drawing/2014/main" id="{C003973F-6046-3F4F-017B-F2C7677F5C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10" y="5986787"/>
            <a:ext cx="1995189" cy="676272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3BFCC8A4-6D51-F7C2-2A86-37AF40A02F02}"/>
              </a:ext>
            </a:extLst>
          </p:cNvPr>
          <p:cNvGrpSpPr/>
          <p:nvPr userDrawn="1"/>
        </p:nvGrpSpPr>
        <p:grpSpPr>
          <a:xfrm>
            <a:off x="0" y="5829300"/>
            <a:ext cx="9144000" cy="914400"/>
            <a:chOff x="0" y="5943600"/>
            <a:chExt cx="9144000" cy="9144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066651B-E350-CAA5-077A-33FE0CBBDF51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53963A4B-8F64-2FBC-3987-DD1EA15AA1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7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911AFB5F-05D0-203E-AED7-5B5CF9E2FF1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65FC5C6-6B3C-F4FC-7AC5-66D2CE200055}"/>
              </a:ext>
            </a:extLst>
          </p:cNvPr>
          <p:cNvGrpSpPr/>
          <p:nvPr userDrawn="1"/>
        </p:nvGrpSpPr>
        <p:grpSpPr>
          <a:xfrm>
            <a:off x="0" y="5943600"/>
            <a:ext cx="9144000" cy="914400"/>
            <a:chOff x="0" y="5943600"/>
            <a:chExt cx="9144000" cy="9144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6AF07E2-F052-E57F-7AC9-FD4632F95962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BD654B39-BC7E-0BD5-5DA0-9D461872B96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13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0E57548D-D9C1-E79E-C4C6-D7E8654A89A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Layout 5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00700" y="0"/>
            <a:ext cx="3543300" cy="5963576"/>
          </a:xfrm>
          <a:custGeom>
            <a:avLst/>
            <a:gdLst/>
            <a:ahLst/>
            <a:cxnLst/>
            <a:rect l="l" t="t" r="r" b="b"/>
            <a:pathLst>
              <a:path w="3543300" h="5486400">
                <a:moveTo>
                  <a:pt x="0" y="5486400"/>
                </a:moveTo>
                <a:lnTo>
                  <a:pt x="3543300" y="5486400"/>
                </a:lnTo>
                <a:lnTo>
                  <a:pt x="35433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Holder 2"/>
          <p:cNvSpPr>
            <a:spLocks noGrp="1"/>
          </p:cNvSpPr>
          <p:nvPr>
            <p:ph type="title"/>
          </p:nvPr>
        </p:nvSpPr>
        <p:spPr>
          <a:xfrm>
            <a:off x="901700" y="839155"/>
            <a:ext cx="4343400" cy="9144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5943600" y="838200"/>
            <a:ext cx="2743200" cy="45720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2057400"/>
            <a:ext cx="4343400" cy="36576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" name="object 33">
            <a:extLst>
              <a:ext uri="{FF2B5EF4-FFF2-40B4-BE49-F238E27FC236}">
                <a16:creationId xmlns:a16="http://schemas.microsoft.com/office/drawing/2014/main" id="{F70816BE-290E-6F44-0E27-8AAC07938473}"/>
              </a:ext>
            </a:extLst>
          </p:cNvPr>
          <p:cNvSpPr txBox="1"/>
          <p:nvPr userDrawn="1"/>
        </p:nvSpPr>
        <p:spPr>
          <a:xfrm>
            <a:off x="457200" y="6334639"/>
            <a:ext cx="1657350" cy="2947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2710"/>
              </a:lnSpc>
            </a:pPr>
            <a:r>
              <a:rPr lang="en-CA" sz="1200" b="0" spc="25" dirty="0">
                <a:solidFill>
                  <a:srgbClr val="0F2C52"/>
                </a:solidFill>
                <a:latin typeface="Arial"/>
                <a:cs typeface="Arial"/>
              </a:rPr>
              <a:t>www.act-aec.ca</a:t>
            </a:r>
            <a:endParaRPr lang="en-CA" sz="1200" b="0" dirty="0">
              <a:latin typeface="Arial"/>
              <a:cs typeface="Arial"/>
            </a:endParaRPr>
          </a:p>
        </p:txBody>
      </p:sp>
      <p:pic>
        <p:nvPicPr>
          <p:cNvPr id="3" name="Picture 2" descr="Logo, company name&#10;&#10;Description automatically generated with medium confidence">
            <a:extLst>
              <a:ext uri="{FF2B5EF4-FFF2-40B4-BE49-F238E27FC236}">
                <a16:creationId xmlns:a16="http://schemas.microsoft.com/office/drawing/2014/main" id="{FA72DC53-158D-734A-DB91-CEE7B67812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" y="5937268"/>
            <a:ext cx="1523999" cy="516562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36920E3E-3FB0-5F0C-7A3E-A97FC1CD085F}"/>
              </a:ext>
            </a:extLst>
          </p:cNvPr>
          <p:cNvGrpSpPr/>
          <p:nvPr userDrawn="1"/>
        </p:nvGrpSpPr>
        <p:grpSpPr>
          <a:xfrm>
            <a:off x="0" y="5829300"/>
            <a:ext cx="9144000" cy="914400"/>
            <a:chOff x="0" y="5943600"/>
            <a:chExt cx="9144000" cy="9144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675A428-B228-D841-D5B4-47799DBD55A0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5F155823-D5DA-9956-F8D3-3315788F06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7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D561A061-BC6E-3033-ECF8-0EDF455A256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4E93A06-F82C-2394-D096-40EFC0BDC72A}"/>
              </a:ext>
            </a:extLst>
          </p:cNvPr>
          <p:cNvGrpSpPr/>
          <p:nvPr userDrawn="1"/>
        </p:nvGrpSpPr>
        <p:grpSpPr>
          <a:xfrm>
            <a:off x="0" y="5943600"/>
            <a:ext cx="9144000" cy="914400"/>
            <a:chOff x="0" y="5943600"/>
            <a:chExt cx="9144000" cy="9144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472DA3F-9CE3-7D84-79E9-510EAF8BDECB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348E29D0-F726-0BED-C87C-EE947BE6A68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11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5FAEEE96-6940-65F1-8F02-A298035EB70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0732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Layout 6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00700" y="0"/>
            <a:ext cx="3543300" cy="6858000"/>
          </a:xfrm>
          <a:custGeom>
            <a:avLst/>
            <a:gdLst/>
            <a:ahLst/>
            <a:cxnLst/>
            <a:rect l="l" t="t" r="r" b="b"/>
            <a:pathLst>
              <a:path w="3543300" h="5486400">
                <a:moveTo>
                  <a:pt x="0" y="5486400"/>
                </a:moveTo>
                <a:lnTo>
                  <a:pt x="3543300" y="5486400"/>
                </a:lnTo>
                <a:lnTo>
                  <a:pt x="35433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Holder 2"/>
          <p:cNvSpPr>
            <a:spLocks noGrp="1"/>
          </p:cNvSpPr>
          <p:nvPr>
            <p:ph type="title"/>
          </p:nvPr>
        </p:nvSpPr>
        <p:spPr>
          <a:xfrm>
            <a:off x="901700" y="839155"/>
            <a:ext cx="4343400" cy="9144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7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5943600" y="838200"/>
            <a:ext cx="2743200" cy="55626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8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2057400"/>
            <a:ext cx="4343400" cy="43434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1347969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Layout 6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Holder 2"/>
          <p:cNvSpPr>
            <a:spLocks noGrp="1"/>
          </p:cNvSpPr>
          <p:nvPr>
            <p:ph type="title"/>
          </p:nvPr>
        </p:nvSpPr>
        <p:spPr>
          <a:xfrm>
            <a:off x="901700" y="839155"/>
            <a:ext cx="4343400" cy="9144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5943600" y="838200"/>
            <a:ext cx="2743200" cy="55626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2057400"/>
            <a:ext cx="4343400" cy="43434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7098188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700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943600"/>
          </a:xfrm>
          <a:prstGeom prst="rect">
            <a:avLst/>
          </a:prstGeom>
          <a:solidFill>
            <a:srgbClr val="CA4A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7" name="Holder 2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7315200" cy="1485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2" name="Holder 3"/>
          <p:cNvSpPr>
            <a:spLocks noGrp="1"/>
          </p:cNvSpPr>
          <p:nvPr>
            <p:ph type="subTitle" idx="4"/>
          </p:nvPr>
        </p:nvSpPr>
        <p:spPr>
          <a:xfrm>
            <a:off x="914400" y="2633472"/>
            <a:ext cx="7315200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AB02EA-A3FC-ECF5-78C8-D553707BB530}"/>
              </a:ext>
            </a:extLst>
          </p:cNvPr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E7AC058-73DB-142C-E8F3-B786CB05006D}"/>
              </a:ext>
            </a:extLst>
          </p:cNvPr>
          <p:cNvGrpSpPr/>
          <p:nvPr userDrawn="1"/>
        </p:nvGrpSpPr>
        <p:grpSpPr>
          <a:xfrm>
            <a:off x="0" y="5924550"/>
            <a:ext cx="9144000" cy="914400"/>
            <a:chOff x="0" y="5943600"/>
            <a:chExt cx="9144000" cy="9144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3630736-0351-33E6-DBBE-2BDBE27476B9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609CF273-572D-2D86-AE40-C7040142DEB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15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2902AAEE-647D-82BB-D870-F1BA1673316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570072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943600"/>
          </a:xfrm>
        </p:spPr>
        <p:txBody>
          <a:bodyPr vert="horz"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Holder 2"/>
          <p:cNvSpPr>
            <a:spLocks noGrp="1"/>
          </p:cNvSpPr>
          <p:nvPr>
            <p:ph type="ctrTitle"/>
          </p:nvPr>
        </p:nvSpPr>
        <p:spPr>
          <a:xfrm>
            <a:off x="914400" y="914399"/>
            <a:ext cx="7315200" cy="14996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rgbClr val="1F497D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subTitle" idx="4"/>
          </p:nvPr>
        </p:nvSpPr>
        <p:spPr>
          <a:xfrm>
            <a:off x="914400" y="2633472"/>
            <a:ext cx="7315200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1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E05BADA-AAB2-BAA3-158C-D8399D9AC85A}"/>
              </a:ext>
            </a:extLst>
          </p:cNvPr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6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6803136" y="6172200"/>
            <a:ext cx="1990344" cy="453613"/>
            <a:chOff x="6163056" y="5867400"/>
            <a:chExt cx="2633848" cy="576072"/>
          </a:xfrm>
        </p:grpSpPr>
        <p:pic>
          <p:nvPicPr>
            <p:cNvPr id="20" name="Picture 19" descr="HHS_RGB.emf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3056" y="5867400"/>
              <a:ext cx="1377521" cy="484631"/>
            </a:xfrm>
            <a:prstGeom prst="rect">
              <a:avLst/>
            </a:prstGeom>
          </p:spPr>
        </p:pic>
        <p:pic>
          <p:nvPicPr>
            <p:cNvPr id="21" name="Picture 20" descr="Mac_CMYK_HS-tagline.emf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54112" y="5867400"/>
              <a:ext cx="1042792" cy="576072"/>
            </a:xfrm>
            <a:prstGeom prst="rect">
              <a:avLst/>
            </a:prstGeom>
          </p:spPr>
        </p:pic>
      </p:grpSp>
      <p:sp>
        <p:nvSpPr>
          <p:cNvPr id="15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943600"/>
          </a:xfrm>
        </p:spPr>
        <p:txBody>
          <a:bodyPr vert="horz"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Holder 2"/>
          <p:cNvSpPr>
            <a:spLocks noGrp="1"/>
          </p:cNvSpPr>
          <p:nvPr>
            <p:ph type="ctrTitle"/>
          </p:nvPr>
        </p:nvSpPr>
        <p:spPr>
          <a:xfrm>
            <a:off x="914400" y="914399"/>
            <a:ext cx="7315200" cy="14996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rgbClr val="1F497D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2" name="Holder 3"/>
          <p:cNvSpPr>
            <a:spLocks noGrp="1"/>
          </p:cNvSpPr>
          <p:nvPr>
            <p:ph type="subTitle" idx="4"/>
          </p:nvPr>
        </p:nvSpPr>
        <p:spPr>
          <a:xfrm>
            <a:off x="914400" y="2633472"/>
            <a:ext cx="7315200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1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22" name="object 33"/>
          <p:cNvSpPr txBox="1"/>
          <p:nvPr userDrawn="1"/>
        </p:nvSpPr>
        <p:spPr>
          <a:xfrm>
            <a:off x="457200" y="6291072"/>
            <a:ext cx="1657350" cy="3255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2710"/>
              </a:lnSpc>
            </a:pPr>
            <a:r>
              <a:rPr sz="1200" b="0" spc="25" dirty="0">
                <a:solidFill>
                  <a:srgbClr val="0F2C52"/>
                </a:solidFill>
                <a:latin typeface="Arial"/>
                <a:cs typeface="Arial"/>
              </a:rPr>
              <a:t>www.</a:t>
            </a:r>
            <a:r>
              <a:rPr sz="1200" b="0" spc="25" dirty="0">
                <a:solidFill>
                  <a:srgbClr val="0F2C52"/>
                </a:solidFill>
                <a:latin typeface="Tahoma"/>
                <a:cs typeface="Tahoma"/>
              </a:rPr>
              <a:t>phri</a:t>
            </a:r>
            <a:r>
              <a:rPr sz="1200" b="0" spc="25" dirty="0">
                <a:solidFill>
                  <a:srgbClr val="0F2C52"/>
                </a:solidFill>
                <a:latin typeface="Arial"/>
                <a:cs typeface="Arial"/>
              </a:rPr>
              <a:t>.ca</a:t>
            </a:r>
            <a:endParaRPr sz="1200" b="0" dirty="0">
              <a:latin typeface="Arial"/>
              <a:cs typeface="Arial"/>
            </a:endParaRPr>
          </a:p>
        </p:txBody>
      </p:sp>
      <p:pic>
        <p:nvPicPr>
          <p:cNvPr id="23" name="Picture 22" descr="PHRI_VisualIdentity_Primary_Colour.emf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64" y="5925312"/>
            <a:ext cx="1855007" cy="576072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BB9D4265-A1A7-8275-DAEF-15702B65B16D}"/>
              </a:ext>
            </a:extLst>
          </p:cNvPr>
          <p:cNvGrpSpPr/>
          <p:nvPr userDrawn="1"/>
        </p:nvGrpSpPr>
        <p:grpSpPr>
          <a:xfrm>
            <a:off x="0" y="5950250"/>
            <a:ext cx="9144000" cy="914400"/>
            <a:chOff x="0" y="5943600"/>
            <a:chExt cx="9144000" cy="9144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DA0EBF7-50AA-AD96-8698-9E40C149D4AD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9BDA498-1AFE-3710-E4D4-43105590B182}"/>
                </a:ext>
              </a:extLst>
            </p:cNvPr>
            <p:cNvGrpSpPr/>
            <p:nvPr userDrawn="1"/>
          </p:nvGrpSpPr>
          <p:grpSpPr>
            <a:xfrm>
              <a:off x="6803136" y="6172200"/>
              <a:ext cx="1990344" cy="453613"/>
              <a:chOff x="6163056" y="5867400"/>
              <a:chExt cx="2633848" cy="576072"/>
            </a:xfrm>
          </p:grpSpPr>
          <p:pic>
            <p:nvPicPr>
              <p:cNvPr id="7" name="Picture 6" descr="HHS_RGB.emf">
                <a:extLst>
                  <a:ext uri="{FF2B5EF4-FFF2-40B4-BE49-F238E27FC236}">
                    <a16:creationId xmlns:a16="http://schemas.microsoft.com/office/drawing/2014/main" id="{FF8EFADD-C15D-AC99-B875-236449F49B1F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63056" y="5867400"/>
                <a:ext cx="1377521" cy="484631"/>
              </a:xfrm>
              <a:prstGeom prst="rect">
                <a:avLst/>
              </a:prstGeom>
            </p:spPr>
          </p:pic>
          <p:pic>
            <p:nvPicPr>
              <p:cNvPr id="8" name="Picture 7" descr="Mac_CMYK_HS-tagline.emf">
                <a:extLst>
                  <a:ext uri="{FF2B5EF4-FFF2-40B4-BE49-F238E27FC236}">
                    <a16:creationId xmlns:a16="http://schemas.microsoft.com/office/drawing/2014/main" id="{2C099CC8-84A1-A355-2ABC-51D4D635FF76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54112" y="5867400"/>
                <a:ext cx="1042792" cy="576072"/>
              </a:xfrm>
              <a:prstGeom prst="rect">
                <a:avLst/>
              </a:prstGeom>
            </p:spPr>
          </p:pic>
        </p:grpSp>
        <p:pic>
          <p:nvPicPr>
            <p:cNvPr id="5" name="Picture 4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F89D9655-06EC-7528-AAA4-2DBB5F422A8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811" y="6088383"/>
              <a:ext cx="1695450" cy="574675"/>
            </a:xfrm>
            <a:prstGeom prst="rect">
              <a:avLst/>
            </a:prstGeom>
          </p:spPr>
        </p:pic>
        <p:pic>
          <p:nvPicPr>
            <p:cNvPr id="6" name="Picture 5" descr="PHRI_VisualIdentity_Primary_Colour.emf">
              <a:extLst>
                <a:ext uri="{FF2B5EF4-FFF2-40B4-BE49-F238E27FC236}">
                  <a16:creationId xmlns:a16="http://schemas.microsoft.com/office/drawing/2014/main" id="{6116ACDE-8834-D295-1EAA-29AC1A63D2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8400" y="6090177"/>
              <a:ext cx="1757064" cy="545656"/>
            </a:xfrm>
            <a:prstGeom prst="rect">
              <a:avLst/>
            </a:prstGeom>
            <a:solidFill>
              <a:schemeClr val="bg1"/>
            </a:solidFill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9B39D56-E478-FC94-099C-AC4AF688A8B9}"/>
              </a:ext>
            </a:extLst>
          </p:cNvPr>
          <p:cNvGrpSpPr/>
          <p:nvPr userDrawn="1"/>
        </p:nvGrpSpPr>
        <p:grpSpPr>
          <a:xfrm>
            <a:off x="0" y="5981284"/>
            <a:ext cx="9144000" cy="914400"/>
            <a:chOff x="0" y="5943600"/>
            <a:chExt cx="9144000" cy="9144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D1671EB-F545-D39E-7FDD-CFEFC366FE1D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E82DBE7E-8E51-714E-6473-FEE91A9E66E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16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0B753CBC-5B8C-EBB7-B8C3-07126BBD976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2540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 1A">
    <p:bg>
      <p:bgPr>
        <a:solidFill>
          <a:schemeClr val="bg1"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raphic 21" descr="Maple Leaf with solid fill">
            <a:extLst>
              <a:ext uri="{FF2B5EF4-FFF2-40B4-BE49-F238E27FC236}">
                <a16:creationId xmlns:a16="http://schemas.microsoft.com/office/drawing/2014/main" id="{EB8ED9B5-0126-336B-7314-EC4A4DBA6F81}"/>
              </a:ext>
            </a:extLst>
          </p:cNvPr>
          <p:cNvSpPr>
            <a:spLocks noChangeAspect="1"/>
          </p:cNvSpPr>
          <p:nvPr/>
        </p:nvSpPr>
        <p:spPr>
          <a:xfrm rot="20324253">
            <a:off x="4631423" y="-118047"/>
            <a:ext cx="6942170" cy="7094094"/>
          </a:xfrm>
          <a:custGeom>
            <a:avLst/>
            <a:gdLst>
              <a:gd name="connsiteX0" fmla="*/ 4946548 w 6674596"/>
              <a:gd name="connsiteY0" fmla="*/ 4765417 h 6835145"/>
              <a:gd name="connsiteX1" fmla="*/ 6674597 w 6674596"/>
              <a:gd name="connsiteY1" fmla="*/ 3665269 h 6835145"/>
              <a:gd name="connsiteX2" fmla="*/ 6200797 w 6674596"/>
              <a:gd name="connsiteY2" fmla="*/ 3504876 h 6835145"/>
              <a:gd name="connsiteX3" fmla="*/ 6103357 w 6674596"/>
              <a:gd name="connsiteY3" fmla="*/ 3307977 h 6835145"/>
              <a:gd name="connsiteX4" fmla="*/ 6107591 w 6674596"/>
              <a:gd name="connsiteY4" fmla="*/ 3296870 h 6835145"/>
              <a:gd name="connsiteX5" fmla="*/ 6500844 w 6674596"/>
              <a:gd name="connsiteY5" fmla="*/ 2373737 h 6835145"/>
              <a:gd name="connsiteX6" fmla="*/ 5508506 w 6674596"/>
              <a:gd name="connsiteY6" fmla="*/ 2587336 h 6835145"/>
              <a:gd name="connsiteX7" fmla="*/ 5323965 w 6674596"/>
              <a:gd name="connsiteY7" fmla="*/ 2468140 h 6835145"/>
              <a:gd name="connsiteX8" fmla="*/ 5321549 w 6674596"/>
              <a:gd name="connsiteY8" fmla="*/ 2453584 h 6835145"/>
              <a:gd name="connsiteX9" fmla="*/ 5263917 w 6674596"/>
              <a:gd name="connsiteY9" fmla="*/ 1963629 h 6835145"/>
              <a:gd name="connsiteX10" fmla="*/ 4530226 w 6674596"/>
              <a:gd name="connsiteY10" fmla="*/ 2777632 h 6835145"/>
              <a:gd name="connsiteX11" fmla="*/ 4365677 w 6674596"/>
              <a:gd name="connsiteY11" fmla="*/ 2786130 h 6835145"/>
              <a:gd name="connsiteX12" fmla="*/ 4329133 w 6674596"/>
              <a:gd name="connsiteY12" fmla="*/ 2678445 h 6835145"/>
              <a:gd name="connsiteX13" fmla="*/ 4670890 w 6674596"/>
              <a:gd name="connsiteY13" fmla="*/ 833577 h 6835145"/>
              <a:gd name="connsiteX14" fmla="*/ 4075378 w 6674596"/>
              <a:gd name="connsiteY14" fmla="*/ 1230870 h 6835145"/>
              <a:gd name="connsiteX15" fmla="*/ 3859946 w 6674596"/>
              <a:gd name="connsiteY15" fmla="*/ 1187832 h 6835145"/>
              <a:gd name="connsiteX16" fmla="*/ 3846866 w 6674596"/>
              <a:gd name="connsiteY16" fmla="*/ 1163917 h 6835145"/>
              <a:gd name="connsiteX17" fmla="*/ 3337493 w 6674596"/>
              <a:gd name="connsiteY17" fmla="*/ 0 h 6835145"/>
              <a:gd name="connsiteX18" fmla="*/ 2828274 w 6674596"/>
              <a:gd name="connsiteY18" fmla="*/ 1163917 h 6835145"/>
              <a:gd name="connsiteX19" fmla="*/ 2623678 w 6674596"/>
              <a:gd name="connsiteY19" fmla="*/ 1243950 h 6835145"/>
              <a:gd name="connsiteX20" fmla="*/ 2599763 w 6674596"/>
              <a:gd name="connsiteY20" fmla="*/ 1230870 h 6835145"/>
              <a:gd name="connsiteX21" fmla="*/ 2003785 w 6674596"/>
              <a:gd name="connsiteY21" fmla="*/ 833577 h 6835145"/>
              <a:gd name="connsiteX22" fmla="*/ 2345542 w 6674596"/>
              <a:gd name="connsiteY22" fmla="*/ 2678445 h 6835145"/>
              <a:gd name="connsiteX23" fmla="*/ 2252134 w 6674596"/>
              <a:gd name="connsiteY23" fmla="*/ 2814177 h 6835145"/>
              <a:gd name="connsiteX24" fmla="*/ 2144449 w 6674596"/>
              <a:gd name="connsiteY24" fmla="*/ 2777632 h 6835145"/>
              <a:gd name="connsiteX25" fmla="*/ 1410758 w 6674596"/>
              <a:gd name="connsiteY25" fmla="*/ 1963629 h 6835145"/>
              <a:gd name="connsiteX26" fmla="*/ 1353126 w 6674596"/>
              <a:gd name="connsiteY26" fmla="*/ 2453584 h 6835145"/>
              <a:gd name="connsiteX27" fmla="*/ 1180725 w 6674596"/>
              <a:gd name="connsiteY27" fmla="*/ 2589751 h 6835145"/>
              <a:gd name="connsiteX28" fmla="*/ 1166169 w 6674596"/>
              <a:gd name="connsiteY28" fmla="*/ 2587336 h 6835145"/>
              <a:gd name="connsiteX29" fmla="*/ 173753 w 6674596"/>
              <a:gd name="connsiteY29" fmla="*/ 2373737 h 6835145"/>
              <a:gd name="connsiteX30" fmla="*/ 567006 w 6674596"/>
              <a:gd name="connsiteY30" fmla="*/ 3296870 h 6835145"/>
              <a:gd name="connsiteX31" fmla="*/ 484907 w 6674596"/>
              <a:gd name="connsiteY31" fmla="*/ 3500643 h 6835145"/>
              <a:gd name="connsiteX32" fmla="*/ 473800 w 6674596"/>
              <a:gd name="connsiteY32" fmla="*/ 3504876 h 6835145"/>
              <a:gd name="connsiteX33" fmla="*/ 0 w 6674596"/>
              <a:gd name="connsiteY33" fmla="*/ 3665269 h 6835145"/>
              <a:gd name="connsiteX34" fmla="*/ 1728437 w 6674596"/>
              <a:gd name="connsiteY34" fmla="*/ 4765417 h 6835145"/>
              <a:gd name="connsiteX35" fmla="*/ 1789255 w 6674596"/>
              <a:gd name="connsiteY35" fmla="*/ 4954160 h 6835145"/>
              <a:gd name="connsiteX36" fmla="*/ 1503654 w 6674596"/>
              <a:gd name="connsiteY36" fmla="*/ 5668200 h 6835145"/>
              <a:gd name="connsiteX37" fmla="*/ 3082029 w 6674596"/>
              <a:gd name="connsiteY37" fmla="*/ 5305005 h 6835145"/>
              <a:gd name="connsiteX38" fmla="*/ 3175143 w 6674596"/>
              <a:gd name="connsiteY38" fmla="*/ 5363282 h 6835145"/>
              <a:gd name="connsiteX39" fmla="*/ 3177022 w 6674596"/>
              <a:gd name="connsiteY39" fmla="*/ 5384541 h 6835145"/>
              <a:gd name="connsiteX40" fmla="*/ 3104476 w 6674596"/>
              <a:gd name="connsiteY40" fmla="*/ 6835145 h 6835145"/>
              <a:gd name="connsiteX41" fmla="*/ 3570509 w 6674596"/>
              <a:gd name="connsiteY41" fmla="*/ 6835145 h 6835145"/>
              <a:gd name="connsiteX42" fmla="*/ 3497963 w 6674596"/>
              <a:gd name="connsiteY42" fmla="*/ 5384308 h 6835145"/>
              <a:gd name="connsiteX43" fmla="*/ 3571946 w 6674596"/>
              <a:gd name="connsiteY43" fmla="*/ 5303118 h 6835145"/>
              <a:gd name="connsiteX44" fmla="*/ 3592956 w 6674596"/>
              <a:gd name="connsiteY44" fmla="*/ 5305005 h 6835145"/>
              <a:gd name="connsiteX45" fmla="*/ 5171331 w 6674596"/>
              <a:gd name="connsiteY45" fmla="*/ 5668200 h 6835145"/>
              <a:gd name="connsiteX46" fmla="*/ 4885731 w 6674596"/>
              <a:gd name="connsiteY46" fmla="*/ 4954160 h 6835145"/>
              <a:gd name="connsiteX47" fmla="*/ 4946548 w 6674596"/>
              <a:gd name="connsiteY47" fmla="*/ 4765417 h 6835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6674596" h="6835145">
                <a:moveTo>
                  <a:pt x="4946548" y="4765417"/>
                </a:moveTo>
                <a:lnTo>
                  <a:pt x="6674597" y="3665269"/>
                </a:lnTo>
                <a:lnTo>
                  <a:pt x="6200797" y="3504876"/>
                </a:lnTo>
                <a:cubicBezTo>
                  <a:pt x="6119521" y="3477411"/>
                  <a:pt x="6075893" y="3389253"/>
                  <a:pt x="6103357" y="3307977"/>
                </a:cubicBezTo>
                <a:cubicBezTo>
                  <a:pt x="6104624" y="3304226"/>
                  <a:pt x="6106037" y="3300521"/>
                  <a:pt x="6107591" y="3296870"/>
                </a:cubicBezTo>
                <a:lnTo>
                  <a:pt x="6500844" y="2373737"/>
                </a:lnTo>
                <a:lnTo>
                  <a:pt x="5508506" y="2587336"/>
                </a:lnTo>
                <a:cubicBezTo>
                  <a:pt x="5424628" y="2605379"/>
                  <a:pt x="5342008" y="2552018"/>
                  <a:pt x="5323965" y="2468140"/>
                </a:cubicBezTo>
                <a:cubicBezTo>
                  <a:pt x="5322932" y="2463332"/>
                  <a:pt x="5322124" y="2458470"/>
                  <a:pt x="5321549" y="2453584"/>
                </a:cubicBezTo>
                <a:lnTo>
                  <a:pt x="5263917" y="1963629"/>
                </a:lnTo>
                <a:lnTo>
                  <a:pt x="4530226" y="2777632"/>
                </a:lnTo>
                <a:cubicBezTo>
                  <a:pt x="4487133" y="2825416"/>
                  <a:pt x="4413461" y="2829222"/>
                  <a:pt x="4365677" y="2786130"/>
                </a:cubicBezTo>
                <a:cubicBezTo>
                  <a:pt x="4335618" y="2759022"/>
                  <a:pt x="4321777" y="2718252"/>
                  <a:pt x="4329133" y="2678445"/>
                </a:cubicBezTo>
                <a:lnTo>
                  <a:pt x="4670890" y="833577"/>
                </a:lnTo>
                <a:lnTo>
                  <a:pt x="4075378" y="1230870"/>
                </a:lnTo>
                <a:cubicBezTo>
                  <a:pt x="4004005" y="1278475"/>
                  <a:pt x="3907551" y="1259205"/>
                  <a:pt x="3859946" y="1187832"/>
                </a:cubicBezTo>
                <a:cubicBezTo>
                  <a:pt x="3854890" y="1180259"/>
                  <a:pt x="3850517" y="1172258"/>
                  <a:pt x="3846866" y="1163917"/>
                </a:cubicBezTo>
                <a:lnTo>
                  <a:pt x="3337493" y="0"/>
                </a:lnTo>
                <a:lnTo>
                  <a:pt x="2828274" y="1163917"/>
                </a:lnTo>
                <a:cubicBezTo>
                  <a:pt x="2793881" y="1242513"/>
                  <a:pt x="2702275" y="1278343"/>
                  <a:pt x="2623678" y="1243950"/>
                </a:cubicBezTo>
                <a:cubicBezTo>
                  <a:pt x="2615336" y="1240299"/>
                  <a:pt x="2607336" y="1235919"/>
                  <a:pt x="2599763" y="1230870"/>
                </a:cubicBezTo>
                <a:lnTo>
                  <a:pt x="2003785" y="833577"/>
                </a:lnTo>
                <a:lnTo>
                  <a:pt x="2345542" y="2678445"/>
                </a:lnTo>
                <a:cubicBezTo>
                  <a:pt x="2357232" y="2741717"/>
                  <a:pt x="2315413" y="2802487"/>
                  <a:pt x="2252134" y="2814177"/>
                </a:cubicBezTo>
                <a:cubicBezTo>
                  <a:pt x="2212327" y="2821532"/>
                  <a:pt x="2171557" y="2807691"/>
                  <a:pt x="2144449" y="2777632"/>
                </a:cubicBezTo>
                <a:lnTo>
                  <a:pt x="1410758" y="1963629"/>
                </a:lnTo>
                <a:lnTo>
                  <a:pt x="1353126" y="2453584"/>
                </a:lnTo>
                <a:cubicBezTo>
                  <a:pt x="1343122" y="2538791"/>
                  <a:pt x="1265931" y="2599755"/>
                  <a:pt x="1180725" y="2589751"/>
                </a:cubicBezTo>
                <a:cubicBezTo>
                  <a:pt x="1175839" y="2589177"/>
                  <a:pt x="1170977" y="2588369"/>
                  <a:pt x="1166169" y="2587336"/>
                </a:cubicBezTo>
                <a:lnTo>
                  <a:pt x="173753" y="2373737"/>
                </a:lnTo>
                <a:lnTo>
                  <a:pt x="567006" y="3296870"/>
                </a:lnTo>
                <a:cubicBezTo>
                  <a:pt x="600607" y="3375808"/>
                  <a:pt x="563845" y="3467042"/>
                  <a:pt x="484907" y="3500643"/>
                </a:cubicBezTo>
                <a:cubicBezTo>
                  <a:pt x="481256" y="3502196"/>
                  <a:pt x="477551" y="3503610"/>
                  <a:pt x="473800" y="3504876"/>
                </a:cubicBezTo>
                <a:lnTo>
                  <a:pt x="0" y="3665269"/>
                </a:lnTo>
                <a:lnTo>
                  <a:pt x="1728437" y="4765417"/>
                </a:lnTo>
                <a:cubicBezTo>
                  <a:pt x="1791453" y="4805527"/>
                  <a:pt x="1816999" y="4884807"/>
                  <a:pt x="1789255" y="4954160"/>
                </a:cubicBezTo>
                <a:lnTo>
                  <a:pt x="1503654" y="5668200"/>
                </a:lnTo>
                <a:lnTo>
                  <a:pt x="3082029" y="5305005"/>
                </a:lnTo>
                <a:cubicBezTo>
                  <a:pt x="3123832" y="5295389"/>
                  <a:pt x="3165519" y="5321479"/>
                  <a:pt x="3175143" y="5363282"/>
                </a:cubicBezTo>
                <a:cubicBezTo>
                  <a:pt x="3176743" y="5370249"/>
                  <a:pt x="3177372" y="5377403"/>
                  <a:pt x="3177022" y="5384541"/>
                </a:cubicBezTo>
                <a:lnTo>
                  <a:pt x="3104476" y="6835145"/>
                </a:lnTo>
                <a:lnTo>
                  <a:pt x="3570509" y="6835145"/>
                </a:lnTo>
                <a:lnTo>
                  <a:pt x="3497963" y="5384308"/>
                </a:lnTo>
                <a:cubicBezTo>
                  <a:pt x="3495975" y="5341457"/>
                  <a:pt x="3529094" y="5305106"/>
                  <a:pt x="3571946" y="5303118"/>
                </a:cubicBezTo>
                <a:cubicBezTo>
                  <a:pt x="3579007" y="5302784"/>
                  <a:pt x="3586075" y="5303421"/>
                  <a:pt x="3592956" y="5305005"/>
                </a:cubicBezTo>
                <a:lnTo>
                  <a:pt x="5171331" y="5668200"/>
                </a:lnTo>
                <a:lnTo>
                  <a:pt x="4885731" y="4954160"/>
                </a:lnTo>
                <a:cubicBezTo>
                  <a:pt x="4857986" y="4884807"/>
                  <a:pt x="4883533" y="4805527"/>
                  <a:pt x="4946548" y="4765417"/>
                </a:cubicBezTo>
                <a:close/>
              </a:path>
            </a:pathLst>
          </a:custGeom>
          <a:gradFill flip="none" rotWithShape="1">
            <a:gsLst>
              <a:gs pos="82000">
                <a:srgbClr val="D57771">
                  <a:alpha val="67000"/>
                </a:srgbClr>
              </a:gs>
              <a:gs pos="67000">
                <a:srgbClr val="DFA3A0"/>
              </a:gs>
              <a:gs pos="3000">
                <a:schemeClr val="accent1">
                  <a:lumMod val="5000"/>
                  <a:lumOff val="95000"/>
                  <a:alpha val="29000"/>
                </a:schemeClr>
              </a:gs>
              <a:gs pos="100000">
                <a:srgbClr val="CA4A42">
                  <a:alpha val="68000"/>
                </a:srgbClr>
              </a:gs>
            </a:gsLst>
            <a:lin ang="16200000" scaled="1"/>
            <a:tileRect/>
          </a:gradFill>
          <a:ln w="7094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CA"/>
          </a:p>
        </p:txBody>
      </p:sp>
      <p:sp>
        <p:nvSpPr>
          <p:cNvPr id="7" name="Holder 2"/>
          <p:cNvSpPr>
            <a:spLocks noGrp="1"/>
          </p:cNvSpPr>
          <p:nvPr>
            <p:ph type="title"/>
          </p:nvPr>
        </p:nvSpPr>
        <p:spPr>
          <a:xfrm>
            <a:off x="901700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9" name="object 33"/>
          <p:cNvSpPr txBox="1"/>
          <p:nvPr userDrawn="1"/>
        </p:nvSpPr>
        <p:spPr>
          <a:xfrm>
            <a:off x="6976872" y="6172200"/>
            <a:ext cx="1828800" cy="31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ts val="2710"/>
              </a:lnSpc>
            </a:pPr>
            <a:r>
              <a:rPr lang="en-CA" b="0" spc="25" dirty="0">
                <a:solidFill>
                  <a:srgbClr val="0F2C52"/>
                </a:solidFill>
                <a:latin typeface="Arial"/>
                <a:cs typeface="Arial"/>
              </a:rPr>
              <a:t>www.act-aec.ca</a:t>
            </a:r>
            <a:endParaRPr b="0" dirty="0">
              <a:latin typeface="Arial"/>
              <a:cs typeface="Arial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4"/>
            <a:ext cx="7342632" cy="41148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pic>
        <p:nvPicPr>
          <p:cNvPr id="2" name="Picture 1" descr="Logo, company name&#10;&#10;Description automatically generated with medium confidence">
            <a:extLst>
              <a:ext uri="{FF2B5EF4-FFF2-40B4-BE49-F238E27FC236}">
                <a16:creationId xmlns:a16="http://schemas.microsoft.com/office/drawing/2014/main" id="{643787C2-11D4-466C-D2AC-1EFB42DE2D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28" y="6002893"/>
            <a:ext cx="1888412" cy="640080"/>
          </a:xfrm>
          <a:prstGeom prst="rect">
            <a:avLst/>
          </a:prstGeom>
        </p:spPr>
      </p:pic>
      <p:pic>
        <p:nvPicPr>
          <p:cNvPr id="3" name="Picture 2" descr="CIHR's leaf identifier - full-colour portrait version">
            <a:extLst>
              <a:ext uri="{FF2B5EF4-FFF2-40B4-BE49-F238E27FC236}">
                <a16:creationId xmlns:a16="http://schemas.microsoft.com/office/drawing/2014/main" id="{A4257D62-FC1B-9747-80B4-79701B075C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861" y="6007624"/>
            <a:ext cx="2570166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018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1A">
    <p:bg>
      <p:bgPr>
        <a:solidFill>
          <a:schemeClr val="bg1"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d organic and natural maple leaf flat icon for apps and websites">
            <a:extLst>
              <a:ext uri="{FF2B5EF4-FFF2-40B4-BE49-F238E27FC236}">
                <a16:creationId xmlns:a16="http://schemas.microsoft.com/office/drawing/2014/main" id="{A5323CF2-A776-E138-0E96-A36095FC33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alphaModFix amt="28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  <a14:imgEffect>
                      <a14:artisticCrisscrossEtching/>
                    </a14:imgEffect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54268">
            <a:off x="3214595" y="-411406"/>
            <a:ext cx="8156299" cy="8156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Holder 2"/>
          <p:cNvSpPr>
            <a:spLocks noGrp="1"/>
          </p:cNvSpPr>
          <p:nvPr>
            <p:ph type="title"/>
          </p:nvPr>
        </p:nvSpPr>
        <p:spPr>
          <a:xfrm>
            <a:off x="901700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9" name="object 33"/>
          <p:cNvSpPr txBox="1"/>
          <p:nvPr userDrawn="1"/>
        </p:nvSpPr>
        <p:spPr>
          <a:xfrm>
            <a:off x="6976872" y="6172200"/>
            <a:ext cx="1828800" cy="31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ts val="2710"/>
              </a:lnSpc>
            </a:pPr>
            <a:r>
              <a:rPr lang="en-CA" b="0" spc="25" dirty="0">
                <a:solidFill>
                  <a:srgbClr val="0F2C52"/>
                </a:solidFill>
                <a:latin typeface="Arial"/>
                <a:cs typeface="Arial"/>
              </a:rPr>
              <a:t>www.act-aec.ca</a:t>
            </a:r>
            <a:endParaRPr b="0" dirty="0">
              <a:latin typeface="Arial"/>
              <a:cs typeface="Arial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4"/>
            <a:ext cx="7342632" cy="41148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pic>
        <p:nvPicPr>
          <p:cNvPr id="14" name="Picture 13" descr="Logo, company name&#10;&#10;Description automatically generated with medium confidence">
            <a:extLst>
              <a:ext uri="{FF2B5EF4-FFF2-40B4-BE49-F238E27FC236}">
                <a16:creationId xmlns:a16="http://schemas.microsoft.com/office/drawing/2014/main" id="{C4A8F806-0225-6592-A52B-A48DBAC1E20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28" y="6002893"/>
            <a:ext cx="1888412" cy="640080"/>
          </a:xfrm>
          <a:prstGeom prst="rect">
            <a:avLst/>
          </a:prstGeom>
        </p:spPr>
      </p:pic>
      <p:pic>
        <p:nvPicPr>
          <p:cNvPr id="2" name="Picture 1" descr="CIHR's leaf identifier - full-colour portrait version">
            <a:extLst>
              <a:ext uri="{FF2B5EF4-FFF2-40B4-BE49-F238E27FC236}">
                <a16:creationId xmlns:a16="http://schemas.microsoft.com/office/drawing/2014/main" id="{0B0A2EC1-44B5-B87B-F2A2-381F8227120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861" y="6007624"/>
            <a:ext cx="2570166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54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3"/>
          <p:cNvSpPr txBox="1"/>
          <p:nvPr userDrawn="1"/>
        </p:nvSpPr>
        <p:spPr>
          <a:xfrm>
            <a:off x="457200" y="6334639"/>
            <a:ext cx="1657350" cy="2947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2710"/>
              </a:lnSpc>
            </a:pPr>
            <a:r>
              <a:rPr lang="en-CA" sz="1200" b="0" spc="25" dirty="0">
                <a:solidFill>
                  <a:srgbClr val="0F2C52"/>
                </a:solidFill>
                <a:latin typeface="Arial"/>
                <a:cs typeface="Arial"/>
              </a:rPr>
              <a:t>www.act-aec.ca</a:t>
            </a:r>
            <a:endParaRPr lang="en-CA" sz="1200" b="0" dirty="0">
              <a:latin typeface="Arial"/>
              <a:cs typeface="Arial"/>
            </a:endParaRPr>
          </a:p>
        </p:txBody>
      </p:sp>
      <p:sp>
        <p:nvSpPr>
          <p:cNvPr id="8" name="Holder 2"/>
          <p:cNvSpPr>
            <a:spLocks noGrp="1"/>
          </p:cNvSpPr>
          <p:nvPr>
            <p:ph type="title"/>
          </p:nvPr>
        </p:nvSpPr>
        <p:spPr>
          <a:xfrm>
            <a:off x="901700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4"/>
            <a:ext cx="7342632" cy="41148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pic>
        <p:nvPicPr>
          <p:cNvPr id="2" name="Picture 1" descr="Logo, company name&#10;&#10;Description automatically generated with medium confidence">
            <a:extLst>
              <a:ext uri="{FF2B5EF4-FFF2-40B4-BE49-F238E27FC236}">
                <a16:creationId xmlns:a16="http://schemas.microsoft.com/office/drawing/2014/main" id="{5BA58C07-D3D7-9985-6C69-252FE2D8B05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" y="5937268"/>
            <a:ext cx="1523999" cy="516562"/>
          </a:xfrm>
          <a:prstGeom prst="rect">
            <a:avLst/>
          </a:prstGeom>
        </p:spPr>
      </p:pic>
      <p:sp>
        <p:nvSpPr>
          <p:cNvPr id="3" name="Graphic 15" descr="Maple Leaf outline">
            <a:extLst>
              <a:ext uri="{FF2B5EF4-FFF2-40B4-BE49-F238E27FC236}">
                <a16:creationId xmlns:a16="http://schemas.microsoft.com/office/drawing/2014/main" id="{1810C4AF-C006-93EA-3AED-347218A5166B}"/>
              </a:ext>
            </a:extLst>
          </p:cNvPr>
          <p:cNvSpPr/>
          <p:nvPr userDrawn="1"/>
        </p:nvSpPr>
        <p:spPr>
          <a:xfrm rot="20356013">
            <a:off x="4959032" y="-130136"/>
            <a:ext cx="7322185" cy="7118270"/>
          </a:xfrm>
          <a:custGeom>
            <a:avLst/>
            <a:gdLst>
              <a:gd name="connsiteX0" fmla="*/ 4597158 w 6257242"/>
              <a:gd name="connsiteY0" fmla="*/ 4471446 h 6136283"/>
              <a:gd name="connsiteX1" fmla="*/ 6257242 w 6257242"/>
              <a:gd name="connsiteY1" fmla="*/ 3414383 h 6136283"/>
              <a:gd name="connsiteX2" fmla="*/ 5696077 w 6257242"/>
              <a:gd name="connsiteY2" fmla="*/ 3224395 h 6136283"/>
              <a:gd name="connsiteX3" fmla="*/ 5654802 w 6257242"/>
              <a:gd name="connsiteY3" fmla="*/ 3137149 h 6136283"/>
              <a:gd name="connsiteX4" fmla="*/ 5655781 w 6257242"/>
              <a:gd name="connsiteY4" fmla="*/ 3134581 h 6136283"/>
              <a:gd name="connsiteX5" fmla="*/ 6058600 w 6257242"/>
              <a:gd name="connsiteY5" fmla="*/ 2188190 h 6136283"/>
              <a:gd name="connsiteX6" fmla="*/ 5043252 w 6257242"/>
              <a:gd name="connsiteY6" fmla="*/ 2406981 h 6136283"/>
              <a:gd name="connsiteX7" fmla="*/ 4992670 w 6257242"/>
              <a:gd name="connsiteY7" fmla="*/ 2397758 h 6136283"/>
              <a:gd name="connsiteX8" fmla="*/ 4962447 w 6257242"/>
              <a:gd name="connsiteY8" fmla="*/ 2349233 h 6136283"/>
              <a:gd name="connsiteX9" fmla="*/ 4892994 w 6257242"/>
              <a:gd name="connsiteY9" fmla="*/ 1758271 h 6136283"/>
              <a:gd name="connsiteX10" fmla="*/ 4136023 w 6257242"/>
              <a:gd name="connsiteY10" fmla="*/ 2597820 h 6136283"/>
              <a:gd name="connsiteX11" fmla="*/ 4113534 w 6257242"/>
              <a:gd name="connsiteY11" fmla="*/ 2608532 h 6136283"/>
              <a:gd name="connsiteX12" fmla="*/ 4089981 w 6257242"/>
              <a:gd name="connsiteY12" fmla="*/ 2600161 h 6136283"/>
              <a:gd name="connsiteX13" fmla="*/ 4079836 w 6257242"/>
              <a:gd name="connsiteY13" fmla="*/ 2570081 h 6136283"/>
              <a:gd name="connsiteX14" fmla="*/ 4414123 w 6257242"/>
              <a:gd name="connsiteY14" fmla="*/ 765484 h 6136283"/>
              <a:gd name="connsiteX15" fmla="*/ 3745194 w 6257242"/>
              <a:gd name="connsiteY15" fmla="*/ 1211791 h 6136283"/>
              <a:gd name="connsiteX16" fmla="*/ 3652116 w 6257242"/>
              <a:gd name="connsiteY16" fmla="*/ 1193275 h 6136283"/>
              <a:gd name="connsiteX17" fmla="*/ 3646440 w 6257242"/>
              <a:gd name="connsiteY17" fmla="*/ 1182846 h 6136283"/>
              <a:gd name="connsiteX18" fmla="*/ 3128621 w 6257242"/>
              <a:gd name="connsiteY18" fmla="*/ 0 h 6136283"/>
              <a:gd name="connsiteX19" fmla="*/ 2610732 w 6257242"/>
              <a:gd name="connsiteY19" fmla="*/ 1182846 h 6136283"/>
              <a:gd name="connsiteX20" fmla="*/ 2522194 w 6257242"/>
              <a:gd name="connsiteY20" fmla="*/ 1217325 h 6136283"/>
              <a:gd name="connsiteX21" fmla="*/ 2512049 w 6257242"/>
              <a:gd name="connsiteY21" fmla="*/ 1211791 h 6136283"/>
              <a:gd name="connsiteX22" fmla="*/ 1842765 w 6257242"/>
              <a:gd name="connsiteY22" fmla="*/ 765625 h 6136283"/>
              <a:gd name="connsiteX23" fmla="*/ 2177975 w 6257242"/>
              <a:gd name="connsiteY23" fmla="*/ 2570152 h 6136283"/>
              <a:gd name="connsiteX24" fmla="*/ 2151874 w 6257242"/>
              <a:gd name="connsiteY24" fmla="*/ 2608093 h 6136283"/>
              <a:gd name="connsiteX25" fmla="*/ 2151796 w 6257242"/>
              <a:gd name="connsiteY25" fmla="*/ 2608107 h 6136283"/>
              <a:gd name="connsiteX26" fmla="*/ 2121716 w 6257242"/>
              <a:gd name="connsiteY26" fmla="*/ 2597891 h 6136283"/>
              <a:gd name="connsiteX27" fmla="*/ 1364533 w 6257242"/>
              <a:gd name="connsiteY27" fmla="*/ 1758129 h 6136283"/>
              <a:gd name="connsiteX28" fmla="*/ 1295008 w 6257242"/>
              <a:gd name="connsiteY28" fmla="*/ 2349091 h 6136283"/>
              <a:gd name="connsiteX29" fmla="*/ 1217729 w 6257242"/>
              <a:gd name="connsiteY29" fmla="*/ 2407414 h 6136283"/>
              <a:gd name="connsiteX30" fmla="*/ 1214274 w 6257242"/>
              <a:gd name="connsiteY30" fmla="*/ 2406839 h 6136283"/>
              <a:gd name="connsiteX31" fmla="*/ 198643 w 6257242"/>
              <a:gd name="connsiteY31" fmla="*/ 2188190 h 6136283"/>
              <a:gd name="connsiteX32" fmla="*/ 601745 w 6257242"/>
              <a:gd name="connsiteY32" fmla="*/ 3134510 h 6136283"/>
              <a:gd name="connsiteX33" fmla="*/ 602242 w 6257242"/>
              <a:gd name="connsiteY33" fmla="*/ 3185873 h 6136283"/>
              <a:gd name="connsiteX34" fmla="*/ 561378 w 6257242"/>
              <a:gd name="connsiteY34" fmla="*/ 3224395 h 6136283"/>
              <a:gd name="connsiteX35" fmla="*/ 0 w 6257242"/>
              <a:gd name="connsiteY35" fmla="*/ 3414383 h 6136283"/>
              <a:gd name="connsiteX36" fmla="*/ 1660865 w 6257242"/>
              <a:gd name="connsiteY36" fmla="*/ 4471446 h 6136283"/>
              <a:gd name="connsiteX37" fmla="*/ 1687185 w 6257242"/>
              <a:gd name="connsiteY37" fmla="*/ 4552960 h 6136283"/>
              <a:gd name="connsiteX38" fmla="*/ 1382978 w 6257242"/>
              <a:gd name="connsiteY38" fmla="*/ 5313477 h 6136283"/>
              <a:gd name="connsiteX39" fmla="*/ 3057677 w 6257242"/>
              <a:gd name="connsiteY39" fmla="*/ 4927402 h 6136283"/>
              <a:gd name="connsiteX40" fmla="*/ 3057677 w 6257242"/>
              <a:gd name="connsiteY40" fmla="*/ 6065339 h 6136283"/>
              <a:gd name="connsiteX41" fmla="*/ 3128621 w 6257242"/>
              <a:gd name="connsiteY41" fmla="*/ 6136283 h 6136283"/>
              <a:gd name="connsiteX42" fmla="*/ 3199565 w 6257242"/>
              <a:gd name="connsiteY42" fmla="*/ 6065339 h 6136283"/>
              <a:gd name="connsiteX43" fmla="*/ 3199565 w 6257242"/>
              <a:gd name="connsiteY43" fmla="*/ 4329558 h 6136283"/>
              <a:gd name="connsiteX44" fmla="*/ 4516779 w 6257242"/>
              <a:gd name="connsiteY44" fmla="*/ 3432474 h 6136283"/>
              <a:gd name="connsiteX45" fmla="*/ 4535544 w 6257242"/>
              <a:gd name="connsiteY45" fmla="*/ 3333826 h 6136283"/>
              <a:gd name="connsiteX46" fmla="*/ 4436896 w 6257242"/>
              <a:gd name="connsiteY46" fmla="*/ 3315062 h 6136283"/>
              <a:gd name="connsiteX47" fmla="*/ 3199565 w 6257242"/>
              <a:gd name="connsiteY47" fmla="*/ 4157590 h 6136283"/>
              <a:gd name="connsiteX48" fmla="*/ 3199565 w 6257242"/>
              <a:gd name="connsiteY48" fmla="*/ 1879656 h 6136283"/>
              <a:gd name="connsiteX49" fmla="*/ 3128621 w 6257242"/>
              <a:gd name="connsiteY49" fmla="*/ 1808712 h 6136283"/>
              <a:gd name="connsiteX50" fmla="*/ 3057677 w 6257242"/>
              <a:gd name="connsiteY50" fmla="*/ 1879656 h 6136283"/>
              <a:gd name="connsiteX51" fmla="*/ 3057677 w 6257242"/>
              <a:gd name="connsiteY51" fmla="*/ 4157590 h 6136283"/>
              <a:gd name="connsiteX52" fmla="*/ 1820914 w 6257242"/>
              <a:gd name="connsiteY52" fmla="*/ 3315062 h 6136283"/>
              <a:gd name="connsiteX53" fmla="*/ 1722338 w 6257242"/>
              <a:gd name="connsiteY53" fmla="*/ 3333755 h 6136283"/>
              <a:gd name="connsiteX54" fmla="*/ 1741032 w 6257242"/>
              <a:gd name="connsiteY54" fmla="*/ 3432332 h 6136283"/>
              <a:gd name="connsiteX55" fmla="*/ 3057677 w 6257242"/>
              <a:gd name="connsiteY55" fmla="*/ 4329558 h 6136283"/>
              <a:gd name="connsiteX56" fmla="*/ 3057677 w 6257242"/>
              <a:gd name="connsiteY56" fmla="*/ 4782037 h 6136283"/>
              <a:gd name="connsiteX57" fmla="*/ 1615532 w 6257242"/>
              <a:gd name="connsiteY57" fmla="*/ 5114338 h 6136283"/>
              <a:gd name="connsiteX58" fmla="*/ 1818928 w 6257242"/>
              <a:gd name="connsiteY58" fmla="*/ 4605813 h 6136283"/>
              <a:gd name="connsiteX59" fmla="*/ 1737130 w 6257242"/>
              <a:gd name="connsiteY59" fmla="*/ 4351905 h 6136283"/>
              <a:gd name="connsiteX60" fmla="*/ 326341 w 6257242"/>
              <a:gd name="connsiteY60" fmla="*/ 3453828 h 6136283"/>
              <a:gd name="connsiteX61" fmla="*/ 607350 w 6257242"/>
              <a:gd name="connsiteY61" fmla="*/ 3358692 h 6136283"/>
              <a:gd name="connsiteX62" fmla="*/ 621964 w 6257242"/>
              <a:gd name="connsiteY62" fmla="*/ 3353088 h 6136283"/>
              <a:gd name="connsiteX63" fmla="*/ 732424 w 6257242"/>
              <a:gd name="connsiteY63" fmla="*/ 3078890 h 6136283"/>
              <a:gd name="connsiteX64" fmla="*/ 436588 w 6257242"/>
              <a:gd name="connsiteY64" fmla="*/ 2384563 h 6136283"/>
              <a:gd name="connsiteX65" fmla="*/ 1185045 w 6257242"/>
              <a:gd name="connsiteY65" fmla="*/ 2545605 h 6136283"/>
              <a:gd name="connsiteX66" fmla="*/ 1204271 w 6257242"/>
              <a:gd name="connsiteY66" fmla="*/ 2548798 h 6136283"/>
              <a:gd name="connsiteX67" fmla="*/ 1436179 w 6257242"/>
              <a:gd name="connsiteY67" fmla="*/ 2365706 h 6136283"/>
              <a:gd name="connsiteX68" fmla="*/ 1436186 w 6257242"/>
              <a:gd name="connsiteY68" fmla="*/ 2365621 h 6136283"/>
              <a:gd name="connsiteX69" fmla="*/ 1469104 w 6257242"/>
              <a:gd name="connsiteY69" fmla="*/ 2085747 h 6136283"/>
              <a:gd name="connsiteX70" fmla="*/ 2016222 w 6257242"/>
              <a:gd name="connsiteY70" fmla="*/ 2692814 h 6136283"/>
              <a:gd name="connsiteX71" fmla="*/ 2177478 w 6257242"/>
              <a:gd name="connsiteY71" fmla="*/ 2747582 h 6136283"/>
              <a:gd name="connsiteX72" fmla="*/ 2317379 w 6257242"/>
              <a:gd name="connsiteY72" fmla="*/ 2544257 h 6136283"/>
              <a:gd name="connsiteX73" fmla="*/ 2044245 w 6257242"/>
              <a:gd name="connsiteY73" fmla="*/ 1069903 h 6136283"/>
              <a:gd name="connsiteX74" fmla="*/ 2434436 w 6257242"/>
              <a:gd name="connsiteY74" fmla="*/ 1329841 h 6136283"/>
              <a:gd name="connsiteX75" fmla="*/ 2466574 w 6257242"/>
              <a:gd name="connsiteY75" fmla="*/ 1347365 h 6136283"/>
              <a:gd name="connsiteX76" fmla="*/ 2741765 w 6257242"/>
              <a:gd name="connsiteY76" fmla="*/ 1239743 h 6136283"/>
              <a:gd name="connsiteX77" fmla="*/ 3128621 w 6257242"/>
              <a:gd name="connsiteY77" fmla="*/ 353939 h 6136283"/>
              <a:gd name="connsiteX78" fmla="*/ 3516329 w 6257242"/>
              <a:gd name="connsiteY78" fmla="*/ 1239814 h 6136283"/>
              <a:gd name="connsiteX79" fmla="*/ 3791031 w 6257242"/>
              <a:gd name="connsiteY79" fmla="*/ 1347804 h 6136283"/>
              <a:gd name="connsiteX80" fmla="*/ 3823871 w 6257242"/>
              <a:gd name="connsiteY80" fmla="*/ 1329841 h 6136283"/>
              <a:gd name="connsiteX81" fmla="*/ 4213281 w 6257242"/>
              <a:gd name="connsiteY81" fmla="*/ 1069974 h 6136283"/>
              <a:gd name="connsiteX82" fmla="*/ 3940360 w 6257242"/>
              <a:gd name="connsiteY82" fmla="*/ 2544257 h 6136283"/>
              <a:gd name="connsiteX83" fmla="*/ 3995058 w 6257242"/>
              <a:gd name="connsiteY83" fmla="*/ 2705513 h 6136283"/>
              <a:gd name="connsiteX84" fmla="*/ 4241346 w 6257242"/>
              <a:gd name="connsiteY84" fmla="*/ 2692920 h 6136283"/>
              <a:gd name="connsiteX85" fmla="*/ 4241446 w 6257242"/>
              <a:gd name="connsiteY85" fmla="*/ 2692814 h 6136283"/>
              <a:gd name="connsiteX86" fmla="*/ 4788706 w 6257242"/>
              <a:gd name="connsiteY86" fmla="*/ 2085818 h 6136283"/>
              <a:gd name="connsiteX87" fmla="*/ 4821624 w 6257242"/>
              <a:gd name="connsiteY87" fmla="*/ 2365834 h 6136283"/>
              <a:gd name="connsiteX88" fmla="*/ 4824888 w 6257242"/>
              <a:gd name="connsiteY88" fmla="*/ 2385201 h 6136283"/>
              <a:gd name="connsiteX89" fmla="*/ 5073191 w 6257242"/>
              <a:gd name="connsiteY89" fmla="*/ 2545534 h 6136283"/>
              <a:gd name="connsiteX90" fmla="*/ 5821151 w 6257242"/>
              <a:gd name="connsiteY90" fmla="*/ 2384563 h 6136283"/>
              <a:gd name="connsiteX91" fmla="*/ 5525458 w 6257242"/>
              <a:gd name="connsiteY91" fmla="*/ 3078748 h 6136283"/>
              <a:gd name="connsiteX92" fmla="*/ 5519640 w 6257242"/>
              <a:gd name="connsiteY92" fmla="*/ 3093930 h 6136283"/>
              <a:gd name="connsiteX93" fmla="*/ 5650673 w 6257242"/>
              <a:gd name="connsiteY93" fmla="*/ 3358763 h 6136283"/>
              <a:gd name="connsiteX94" fmla="*/ 5931398 w 6257242"/>
              <a:gd name="connsiteY94" fmla="*/ 3453828 h 6136283"/>
              <a:gd name="connsiteX95" fmla="*/ 4520610 w 6257242"/>
              <a:gd name="connsiteY95" fmla="*/ 4351905 h 6136283"/>
              <a:gd name="connsiteX96" fmla="*/ 4438811 w 6257242"/>
              <a:gd name="connsiteY96" fmla="*/ 4605813 h 6136283"/>
              <a:gd name="connsiteX97" fmla="*/ 4642278 w 6257242"/>
              <a:gd name="connsiteY97" fmla="*/ 5114338 h 6136283"/>
              <a:gd name="connsiteX98" fmla="*/ 3432687 w 6257242"/>
              <a:gd name="connsiteY98" fmla="*/ 4835174 h 6136283"/>
              <a:gd name="connsiteX99" fmla="*/ 3347589 w 6257242"/>
              <a:gd name="connsiteY99" fmla="*/ 4888347 h 6136283"/>
              <a:gd name="connsiteX100" fmla="*/ 3400762 w 6257242"/>
              <a:gd name="connsiteY100" fmla="*/ 4973444 h 6136283"/>
              <a:gd name="connsiteX101" fmla="*/ 4874761 w 6257242"/>
              <a:gd name="connsiteY101" fmla="*/ 5313974 h 6136283"/>
              <a:gd name="connsiteX102" fmla="*/ 4570625 w 6257242"/>
              <a:gd name="connsiteY102" fmla="*/ 4553173 h 6136283"/>
              <a:gd name="connsiteX103" fmla="*/ 4597158 w 6257242"/>
              <a:gd name="connsiteY103" fmla="*/ 4471446 h 613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6257242" h="6136283">
                <a:moveTo>
                  <a:pt x="4597158" y="4471446"/>
                </a:moveTo>
                <a:lnTo>
                  <a:pt x="6257242" y="3414383"/>
                </a:lnTo>
                <a:lnTo>
                  <a:pt x="5696077" y="3224395"/>
                </a:lnTo>
                <a:cubicBezTo>
                  <a:pt x="5660584" y="3211697"/>
                  <a:pt x="5642110" y="3172635"/>
                  <a:pt x="5654802" y="3137149"/>
                </a:cubicBezTo>
                <a:cubicBezTo>
                  <a:pt x="5655114" y="3136283"/>
                  <a:pt x="5655441" y="3135432"/>
                  <a:pt x="5655781" y="3134581"/>
                </a:cubicBezTo>
                <a:lnTo>
                  <a:pt x="6058600" y="2188190"/>
                </a:lnTo>
                <a:lnTo>
                  <a:pt x="5043252" y="2406981"/>
                </a:lnTo>
                <a:cubicBezTo>
                  <a:pt x="5025836" y="2410770"/>
                  <a:pt x="5007632" y="2407449"/>
                  <a:pt x="4992670" y="2397758"/>
                </a:cubicBezTo>
                <a:cubicBezTo>
                  <a:pt x="4976168" y="2386599"/>
                  <a:pt x="4965186" y="2368962"/>
                  <a:pt x="4962447" y="2349233"/>
                </a:cubicBezTo>
                <a:lnTo>
                  <a:pt x="4892994" y="1758271"/>
                </a:lnTo>
                <a:lnTo>
                  <a:pt x="4136023" y="2597820"/>
                </a:lnTo>
                <a:cubicBezTo>
                  <a:pt x="4130248" y="2604233"/>
                  <a:pt x="4122154" y="2608093"/>
                  <a:pt x="4113534" y="2608532"/>
                </a:cubicBezTo>
                <a:cubicBezTo>
                  <a:pt x="4104872" y="2609050"/>
                  <a:pt x="4096373" y="2606028"/>
                  <a:pt x="4089981" y="2600161"/>
                </a:cubicBezTo>
                <a:cubicBezTo>
                  <a:pt x="4081645" y="2592549"/>
                  <a:pt x="4077814" y="2581184"/>
                  <a:pt x="4079836" y="2570081"/>
                </a:cubicBezTo>
                <a:lnTo>
                  <a:pt x="4414123" y="765484"/>
                </a:lnTo>
                <a:lnTo>
                  <a:pt x="3745194" y="1211791"/>
                </a:lnTo>
                <a:cubicBezTo>
                  <a:pt x="3714362" y="1232294"/>
                  <a:pt x="3672753" y="1224015"/>
                  <a:pt x="3652116" y="1193275"/>
                </a:cubicBezTo>
                <a:cubicBezTo>
                  <a:pt x="3649987" y="1189933"/>
                  <a:pt x="3648093" y="1186450"/>
                  <a:pt x="3646440" y="1182846"/>
                </a:cubicBezTo>
                <a:lnTo>
                  <a:pt x="3128621" y="0"/>
                </a:lnTo>
                <a:lnTo>
                  <a:pt x="2610732" y="1182846"/>
                </a:lnTo>
                <a:cubicBezTo>
                  <a:pt x="2595720" y="1216729"/>
                  <a:pt x="2556169" y="1232131"/>
                  <a:pt x="2522194" y="1217325"/>
                </a:cubicBezTo>
                <a:cubicBezTo>
                  <a:pt x="2518675" y="1215750"/>
                  <a:pt x="2515277" y="1213898"/>
                  <a:pt x="2512049" y="1211791"/>
                </a:cubicBezTo>
                <a:lnTo>
                  <a:pt x="1842765" y="765625"/>
                </a:lnTo>
                <a:lnTo>
                  <a:pt x="2177975" y="2570152"/>
                </a:lnTo>
                <a:cubicBezTo>
                  <a:pt x="2181245" y="2587838"/>
                  <a:pt x="2169561" y="2604822"/>
                  <a:pt x="2151874" y="2608093"/>
                </a:cubicBezTo>
                <a:cubicBezTo>
                  <a:pt x="2151846" y="2608100"/>
                  <a:pt x="2151825" y="2608100"/>
                  <a:pt x="2151796" y="2608107"/>
                </a:cubicBezTo>
                <a:cubicBezTo>
                  <a:pt x="2140665" y="2610285"/>
                  <a:pt x="2129215" y="2606397"/>
                  <a:pt x="2121716" y="2597891"/>
                </a:cubicBezTo>
                <a:lnTo>
                  <a:pt x="1364533" y="1758129"/>
                </a:lnTo>
                <a:lnTo>
                  <a:pt x="1295008" y="2349091"/>
                </a:lnTo>
                <a:cubicBezTo>
                  <a:pt x="1289772" y="2386535"/>
                  <a:pt x="1255173" y="2412650"/>
                  <a:pt x="1217729" y="2407414"/>
                </a:cubicBezTo>
                <a:cubicBezTo>
                  <a:pt x="1216573" y="2407251"/>
                  <a:pt x="1215423" y="2407059"/>
                  <a:pt x="1214274" y="2406839"/>
                </a:cubicBezTo>
                <a:lnTo>
                  <a:pt x="198643" y="2188190"/>
                </a:lnTo>
                <a:lnTo>
                  <a:pt x="601745" y="3134510"/>
                </a:lnTo>
                <a:cubicBezTo>
                  <a:pt x="608712" y="3150891"/>
                  <a:pt x="608896" y="3169364"/>
                  <a:pt x="602242" y="3185873"/>
                </a:cubicBezTo>
                <a:cubicBezTo>
                  <a:pt x="594615" y="3203871"/>
                  <a:pt x="579788" y="3217840"/>
                  <a:pt x="561378" y="3224395"/>
                </a:cubicBezTo>
                <a:lnTo>
                  <a:pt x="0" y="3414383"/>
                </a:lnTo>
                <a:lnTo>
                  <a:pt x="1660865" y="4471446"/>
                </a:lnTo>
                <a:cubicBezTo>
                  <a:pt x="1688115" y="4488742"/>
                  <a:pt x="1699175" y="4522993"/>
                  <a:pt x="1687185" y="4552960"/>
                </a:cubicBezTo>
                <a:lnTo>
                  <a:pt x="1382978" y="5313477"/>
                </a:lnTo>
                <a:lnTo>
                  <a:pt x="3057677" y="4927402"/>
                </a:lnTo>
                <a:lnTo>
                  <a:pt x="3057677" y="6065339"/>
                </a:lnTo>
                <a:cubicBezTo>
                  <a:pt x="3057677" y="6104522"/>
                  <a:pt x="3089439" y="6136283"/>
                  <a:pt x="3128621" y="6136283"/>
                </a:cubicBezTo>
                <a:cubicBezTo>
                  <a:pt x="3167804" y="6136283"/>
                  <a:pt x="3199565" y="6104522"/>
                  <a:pt x="3199565" y="6065339"/>
                </a:cubicBezTo>
                <a:lnTo>
                  <a:pt x="3199565" y="4329558"/>
                </a:lnTo>
                <a:lnTo>
                  <a:pt x="4516779" y="3432474"/>
                </a:lnTo>
                <a:cubicBezTo>
                  <a:pt x="4549200" y="3410417"/>
                  <a:pt x="4557600" y="3366247"/>
                  <a:pt x="4535544" y="3333826"/>
                </a:cubicBezTo>
                <a:cubicBezTo>
                  <a:pt x="4513487" y="3301405"/>
                  <a:pt x="4469317" y="3293005"/>
                  <a:pt x="4436896" y="3315062"/>
                </a:cubicBezTo>
                <a:lnTo>
                  <a:pt x="3199565" y="4157590"/>
                </a:lnTo>
                <a:lnTo>
                  <a:pt x="3199565" y="1879656"/>
                </a:lnTo>
                <a:cubicBezTo>
                  <a:pt x="3199565" y="1840474"/>
                  <a:pt x="3167804" y="1808712"/>
                  <a:pt x="3128621" y="1808712"/>
                </a:cubicBezTo>
                <a:cubicBezTo>
                  <a:pt x="3089439" y="1808712"/>
                  <a:pt x="3057677" y="1840474"/>
                  <a:pt x="3057677" y="1879656"/>
                </a:cubicBezTo>
                <a:lnTo>
                  <a:pt x="3057677" y="4157590"/>
                </a:lnTo>
                <a:lnTo>
                  <a:pt x="1820914" y="3315062"/>
                </a:lnTo>
                <a:cubicBezTo>
                  <a:pt x="1788529" y="3293005"/>
                  <a:pt x="1744394" y="3301370"/>
                  <a:pt x="1722338" y="3333755"/>
                </a:cubicBezTo>
                <a:cubicBezTo>
                  <a:pt x="1700282" y="3366141"/>
                  <a:pt x="1708646" y="3410275"/>
                  <a:pt x="1741032" y="3432332"/>
                </a:cubicBezTo>
                <a:lnTo>
                  <a:pt x="3057677" y="4329558"/>
                </a:lnTo>
                <a:lnTo>
                  <a:pt x="3057677" y="4782037"/>
                </a:lnTo>
                <a:lnTo>
                  <a:pt x="1615532" y="5114338"/>
                </a:lnTo>
                <a:lnTo>
                  <a:pt x="1818928" y="4605813"/>
                </a:lnTo>
                <a:cubicBezTo>
                  <a:pt x="1856181" y="4512515"/>
                  <a:pt x="1821837" y="4405907"/>
                  <a:pt x="1737130" y="4351905"/>
                </a:cubicBezTo>
                <a:lnTo>
                  <a:pt x="326341" y="3453828"/>
                </a:lnTo>
                <a:lnTo>
                  <a:pt x="607350" y="3358692"/>
                </a:lnTo>
                <a:cubicBezTo>
                  <a:pt x="612316" y="3356990"/>
                  <a:pt x="617140" y="3355145"/>
                  <a:pt x="621964" y="3353088"/>
                </a:cubicBezTo>
                <a:cubicBezTo>
                  <a:pt x="728075" y="3307769"/>
                  <a:pt x="777487" y="3185114"/>
                  <a:pt x="732424" y="3078890"/>
                </a:cubicBezTo>
                <a:lnTo>
                  <a:pt x="436588" y="2384563"/>
                </a:lnTo>
                <a:lnTo>
                  <a:pt x="1185045" y="2545605"/>
                </a:lnTo>
                <a:cubicBezTo>
                  <a:pt x="1191359" y="2546953"/>
                  <a:pt x="1197673" y="2548017"/>
                  <a:pt x="1204271" y="2548798"/>
                </a:cubicBezTo>
                <a:cubicBezTo>
                  <a:pt x="1318866" y="2562277"/>
                  <a:pt x="1422700" y="2480301"/>
                  <a:pt x="1436179" y="2365706"/>
                </a:cubicBezTo>
                <a:cubicBezTo>
                  <a:pt x="1436179" y="2365678"/>
                  <a:pt x="1436186" y="2365649"/>
                  <a:pt x="1436186" y="2365621"/>
                </a:cubicBezTo>
                <a:lnTo>
                  <a:pt x="1469104" y="2085747"/>
                </a:lnTo>
                <a:lnTo>
                  <a:pt x="2016222" y="2692814"/>
                </a:lnTo>
                <a:cubicBezTo>
                  <a:pt x="2057008" y="2737544"/>
                  <a:pt x="2117885" y="2758224"/>
                  <a:pt x="2177478" y="2747582"/>
                </a:cubicBezTo>
                <a:cubicBezTo>
                  <a:pt x="2272209" y="2729995"/>
                  <a:pt x="2334810" y="2639017"/>
                  <a:pt x="2317379" y="2544257"/>
                </a:cubicBezTo>
                <a:lnTo>
                  <a:pt x="2044245" y="1069903"/>
                </a:lnTo>
                <a:lnTo>
                  <a:pt x="2434436" y="1329841"/>
                </a:lnTo>
                <a:cubicBezTo>
                  <a:pt x="2444603" y="1336631"/>
                  <a:pt x="2455358" y="1342498"/>
                  <a:pt x="2466574" y="1347365"/>
                </a:cubicBezTo>
                <a:cubicBezTo>
                  <a:pt x="2572287" y="1393478"/>
                  <a:pt x="2695382" y="1345336"/>
                  <a:pt x="2741765" y="1239743"/>
                </a:cubicBezTo>
                <a:lnTo>
                  <a:pt x="3128621" y="353939"/>
                </a:lnTo>
                <a:lnTo>
                  <a:pt x="3516329" y="1239814"/>
                </a:lnTo>
                <a:cubicBezTo>
                  <a:pt x="3562365" y="1345492"/>
                  <a:pt x="3685353" y="1393840"/>
                  <a:pt x="3791031" y="1347804"/>
                </a:cubicBezTo>
                <a:cubicBezTo>
                  <a:pt x="3802495" y="1342817"/>
                  <a:pt x="3813484" y="1336801"/>
                  <a:pt x="3823871" y="1329841"/>
                </a:cubicBezTo>
                <a:lnTo>
                  <a:pt x="4213281" y="1069974"/>
                </a:lnTo>
                <a:lnTo>
                  <a:pt x="3940360" y="2544257"/>
                </a:lnTo>
                <a:cubicBezTo>
                  <a:pt x="3929563" y="2603843"/>
                  <a:pt x="3950235" y="2664791"/>
                  <a:pt x="3995058" y="2705513"/>
                </a:cubicBezTo>
                <a:cubicBezTo>
                  <a:pt x="4066548" y="2770050"/>
                  <a:pt x="4176816" y="2764410"/>
                  <a:pt x="4241346" y="2692920"/>
                </a:cubicBezTo>
                <a:cubicBezTo>
                  <a:pt x="4241382" y="2692885"/>
                  <a:pt x="4241410" y="2692849"/>
                  <a:pt x="4241446" y="2692814"/>
                </a:cubicBezTo>
                <a:lnTo>
                  <a:pt x="4788706" y="2085818"/>
                </a:lnTo>
                <a:lnTo>
                  <a:pt x="4821624" y="2365834"/>
                </a:lnTo>
                <a:cubicBezTo>
                  <a:pt x="4822404" y="2372219"/>
                  <a:pt x="4823468" y="2378533"/>
                  <a:pt x="4824888" y="2385201"/>
                </a:cubicBezTo>
                <a:cubicBezTo>
                  <a:pt x="4849214" y="2498016"/>
                  <a:pt x="4960355" y="2569783"/>
                  <a:pt x="5073191" y="2545534"/>
                </a:cubicBezTo>
                <a:lnTo>
                  <a:pt x="5821151" y="2384563"/>
                </a:lnTo>
                <a:lnTo>
                  <a:pt x="5525458" y="3078748"/>
                </a:lnTo>
                <a:cubicBezTo>
                  <a:pt x="5523266" y="3083707"/>
                  <a:pt x="5521321" y="3088772"/>
                  <a:pt x="5519640" y="3093930"/>
                </a:cubicBezTo>
                <a:cubicBezTo>
                  <a:pt x="5482856" y="3203233"/>
                  <a:pt x="5541470" y="3321688"/>
                  <a:pt x="5650673" y="3358763"/>
                </a:cubicBezTo>
                <a:lnTo>
                  <a:pt x="5931398" y="3453828"/>
                </a:lnTo>
                <a:lnTo>
                  <a:pt x="4520610" y="4351905"/>
                </a:lnTo>
                <a:cubicBezTo>
                  <a:pt x="4435974" y="4405964"/>
                  <a:pt x="4401644" y="4512515"/>
                  <a:pt x="4438811" y="4605813"/>
                </a:cubicBezTo>
                <a:lnTo>
                  <a:pt x="4642278" y="5114338"/>
                </a:lnTo>
                <a:lnTo>
                  <a:pt x="3432687" y="4835174"/>
                </a:lnTo>
                <a:cubicBezTo>
                  <a:pt x="3394505" y="4826356"/>
                  <a:pt x="3356408" y="4850165"/>
                  <a:pt x="3347589" y="4888347"/>
                </a:cubicBezTo>
                <a:cubicBezTo>
                  <a:pt x="3338771" y="4926528"/>
                  <a:pt x="3362580" y="4964625"/>
                  <a:pt x="3400762" y="4973444"/>
                </a:cubicBezTo>
                <a:lnTo>
                  <a:pt x="4874761" y="5313974"/>
                </a:lnTo>
                <a:lnTo>
                  <a:pt x="4570625" y="4553173"/>
                </a:lnTo>
                <a:cubicBezTo>
                  <a:pt x="4558586" y="4523100"/>
                  <a:pt x="4569745" y="4488713"/>
                  <a:pt x="4597158" y="4471446"/>
                </a:cubicBezTo>
                <a:close/>
              </a:path>
            </a:pathLst>
          </a:custGeom>
          <a:gradFill>
            <a:gsLst>
              <a:gs pos="37638">
                <a:srgbClr val="E5B8B7"/>
              </a:gs>
              <a:gs pos="69700">
                <a:srgbClr val="D77F7B"/>
              </a:gs>
              <a:gs pos="100000">
                <a:srgbClr val="CA4A42"/>
              </a:gs>
              <a:gs pos="0">
                <a:schemeClr val="accent1">
                  <a:lumMod val="5000"/>
                  <a:lumOff val="95000"/>
                  <a:alpha val="52000"/>
                </a:schemeClr>
              </a:gs>
            </a:gsLst>
            <a:lin ang="16200000" scaled="1"/>
          </a:gradFill>
        </p:spPr>
        <p:txBody>
          <a:bodyPr rtlCol="0" anchor="ctr"/>
          <a:lstStyle/>
          <a:p>
            <a:endParaRPr lang="en-CA"/>
          </a:p>
        </p:txBody>
      </p:sp>
      <p:pic>
        <p:nvPicPr>
          <p:cNvPr id="4" name="Picture 3" descr="CIHR's leaf identifier - full-colour portrait version">
            <a:extLst>
              <a:ext uri="{FF2B5EF4-FFF2-40B4-BE49-F238E27FC236}">
                <a16:creationId xmlns:a16="http://schemas.microsoft.com/office/drawing/2014/main" id="{4401931B-4F9A-7492-20D7-CDFFC7E918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49" y="5942810"/>
            <a:ext cx="2548154" cy="634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64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2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lder 2"/>
          <p:cNvSpPr>
            <a:spLocks noGrp="1"/>
          </p:cNvSpPr>
          <p:nvPr>
            <p:ph type="title"/>
          </p:nvPr>
        </p:nvSpPr>
        <p:spPr>
          <a:xfrm>
            <a:off x="901700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8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4"/>
            <a:ext cx="7342632" cy="41148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" name="object 33">
            <a:extLst>
              <a:ext uri="{FF2B5EF4-FFF2-40B4-BE49-F238E27FC236}">
                <a16:creationId xmlns:a16="http://schemas.microsoft.com/office/drawing/2014/main" id="{B42F3209-A427-0A75-6F72-E5941CAB083F}"/>
              </a:ext>
            </a:extLst>
          </p:cNvPr>
          <p:cNvSpPr txBox="1"/>
          <p:nvPr userDrawn="1"/>
        </p:nvSpPr>
        <p:spPr>
          <a:xfrm>
            <a:off x="6976872" y="6172200"/>
            <a:ext cx="1828800" cy="31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ts val="2710"/>
              </a:lnSpc>
            </a:pPr>
            <a:r>
              <a:rPr lang="en-CA" b="0" spc="25" dirty="0">
                <a:solidFill>
                  <a:srgbClr val="0F2C52"/>
                </a:solidFill>
                <a:latin typeface="Arial"/>
                <a:cs typeface="Arial"/>
              </a:rPr>
              <a:t>www.act-aec.ca</a:t>
            </a:r>
            <a:endParaRPr b="0" dirty="0">
              <a:latin typeface="Arial"/>
              <a:cs typeface="Arial"/>
            </a:endParaRPr>
          </a:p>
        </p:txBody>
      </p:sp>
      <p:pic>
        <p:nvPicPr>
          <p:cNvPr id="3" name="Picture 2" descr="Logo, company name&#10;&#10;Description automatically generated with medium confidence">
            <a:extLst>
              <a:ext uri="{FF2B5EF4-FFF2-40B4-BE49-F238E27FC236}">
                <a16:creationId xmlns:a16="http://schemas.microsoft.com/office/drawing/2014/main" id="{45702CF6-D101-975B-8567-99E6329183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10" y="5986787"/>
            <a:ext cx="1995189" cy="676272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414695CA-9B96-A9B5-21D7-006A9872F0D7}"/>
              </a:ext>
            </a:extLst>
          </p:cNvPr>
          <p:cNvGrpSpPr/>
          <p:nvPr userDrawn="1"/>
        </p:nvGrpSpPr>
        <p:grpSpPr>
          <a:xfrm>
            <a:off x="0" y="5943600"/>
            <a:ext cx="9144000" cy="914400"/>
            <a:chOff x="0" y="5943600"/>
            <a:chExt cx="9144000" cy="9144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68F5EAC-79E3-54EE-D439-63D58FD0EBE5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1821925F-1218-04A1-CFA6-EC0F3F2E840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9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27B63726-AB38-D9AC-E4ED-E402F56E0B0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68425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2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lder 2"/>
          <p:cNvSpPr>
            <a:spLocks noGrp="1"/>
          </p:cNvSpPr>
          <p:nvPr>
            <p:ph type="title"/>
          </p:nvPr>
        </p:nvSpPr>
        <p:spPr>
          <a:xfrm>
            <a:off x="901700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8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4"/>
            <a:ext cx="7342632" cy="41148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" name="object 33">
            <a:extLst>
              <a:ext uri="{FF2B5EF4-FFF2-40B4-BE49-F238E27FC236}">
                <a16:creationId xmlns:a16="http://schemas.microsoft.com/office/drawing/2014/main" id="{C2995763-48C5-F96B-2DCD-32E50E74D432}"/>
              </a:ext>
            </a:extLst>
          </p:cNvPr>
          <p:cNvSpPr txBox="1"/>
          <p:nvPr userDrawn="1"/>
        </p:nvSpPr>
        <p:spPr>
          <a:xfrm>
            <a:off x="457200" y="6334639"/>
            <a:ext cx="1657350" cy="2947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2710"/>
              </a:lnSpc>
            </a:pPr>
            <a:r>
              <a:rPr lang="en-CA" sz="1200" b="0" spc="25" dirty="0">
                <a:solidFill>
                  <a:srgbClr val="0F2C52"/>
                </a:solidFill>
                <a:latin typeface="Arial"/>
                <a:cs typeface="Arial"/>
              </a:rPr>
              <a:t>www.act-aec.ca</a:t>
            </a:r>
            <a:endParaRPr lang="en-CA" sz="1200" b="0" dirty="0">
              <a:latin typeface="Arial"/>
              <a:cs typeface="Arial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6108C71-5CA5-A571-95A9-12DCD42CC5A0}"/>
              </a:ext>
            </a:extLst>
          </p:cNvPr>
          <p:cNvGrpSpPr/>
          <p:nvPr userDrawn="1"/>
        </p:nvGrpSpPr>
        <p:grpSpPr>
          <a:xfrm>
            <a:off x="0" y="5943600"/>
            <a:ext cx="9144000" cy="914400"/>
            <a:chOff x="0" y="5943600"/>
            <a:chExt cx="9144000" cy="9144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5518867-52D7-6CF4-0F55-A22AE6066DBD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5772D140-3F3D-52D0-3DE8-2B7CAC8D7C6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9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43C705AA-720C-AD43-C90C-66425C8AB63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1261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700" y="1613856"/>
            <a:ext cx="7340600" cy="4457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900684" y="841248"/>
            <a:ext cx="7342632" cy="457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73" r:id="rId3"/>
    <p:sldLayoutId id="2147483682" r:id="rId4"/>
    <p:sldLayoutId id="2147483683" r:id="rId5"/>
    <p:sldLayoutId id="2147483667" r:id="rId6"/>
    <p:sldLayoutId id="2147483677" r:id="rId7"/>
    <p:sldLayoutId id="2147483679" r:id="rId8"/>
    <p:sldLayoutId id="2147483678" r:id="rId9"/>
    <p:sldLayoutId id="2147483668" r:id="rId10"/>
    <p:sldLayoutId id="2147483672" r:id="rId11"/>
    <p:sldLayoutId id="2147483669" r:id="rId12"/>
    <p:sldLayoutId id="2147483662" r:id="rId13"/>
    <p:sldLayoutId id="2147483680" r:id="rId14"/>
    <p:sldLayoutId id="2147483663" r:id="rId15"/>
    <p:sldLayoutId id="2147483681" r:id="rId16"/>
    <p:sldLayoutId id="2147483675" r:id="rId17"/>
    <p:sldLayoutId id="2147483676" r:id="rId18"/>
    <p:sldLayoutId id="2147483664" r:id="rId19"/>
    <p:sldLayoutId id="2147483665" r:id="rId20"/>
  </p:sldLayoutIdLst>
  <p:txStyles>
    <p:titleStyle>
      <a:lvl1pPr eaLnBrk="1" hangingPunct="1">
        <a:defRPr sz="3000">
          <a:solidFill>
            <a:srgbClr val="1C4A7C"/>
          </a:solidFill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4978804-5B09-EB2D-E022-0E411551AA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" y="762000"/>
            <a:ext cx="5181600" cy="1538883"/>
          </a:xfrm>
        </p:spPr>
        <p:txBody>
          <a:bodyPr/>
          <a:lstStyle/>
          <a:p>
            <a:r>
              <a:rPr lang="en-CA" dirty="0">
                <a:latin typeface="DM Serif Display" pitchFamily="2" charset="0"/>
              </a:rPr>
              <a:t>Dial-Bicarb Trial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D4A0183B-8A09-EC9E-B018-993FA7CB70F5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609600" y="1534263"/>
            <a:ext cx="3810000" cy="4185761"/>
          </a:xfrm>
          <a:solidFill>
            <a:srgbClr val="3B6BA6"/>
          </a:solidFill>
        </p:spPr>
        <p:txBody>
          <a:bodyPr/>
          <a:lstStyle/>
          <a:p>
            <a:r>
              <a:rPr lang="en-US" sz="3200" dirty="0"/>
              <a:t>Lower versus Higher Dialysate Bicarbonate Concentration in Patients Receiving Hemodialysis</a:t>
            </a:r>
          </a:p>
          <a:p>
            <a:endParaRPr lang="en-US" sz="2400" dirty="0"/>
          </a:p>
          <a:p>
            <a:r>
              <a:rPr lang="en-US" sz="2800" dirty="0"/>
              <a:t>Samuel Silver and Amber Molnar</a:t>
            </a:r>
          </a:p>
        </p:txBody>
      </p:sp>
      <p:pic>
        <p:nvPicPr>
          <p:cNvPr id="19" name="Picture 18" descr="Infinite question marks in 3D rendering">
            <a:extLst>
              <a:ext uri="{FF2B5EF4-FFF2-40B4-BE49-F238E27FC236}">
                <a16:creationId xmlns:a16="http://schemas.microsoft.com/office/drawing/2014/main" id="{178A0DA7-124F-B442-449B-2C0DB6D5319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24" t="1250" r="6875" b="469"/>
          <a:stretch/>
        </p:blipFill>
        <p:spPr>
          <a:xfrm>
            <a:off x="5486400" y="-47625"/>
            <a:ext cx="3657600" cy="599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588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815E3DA-7644-955A-D985-DC1D9BF5C8B9}"/>
              </a:ext>
            </a:extLst>
          </p:cNvPr>
          <p:cNvSpPr/>
          <p:nvPr/>
        </p:nvSpPr>
        <p:spPr>
          <a:xfrm>
            <a:off x="6096000" y="-152400"/>
            <a:ext cx="3048000" cy="5962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E2A9584-FC3A-3E11-F11D-E680E27AB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684" y="466344"/>
            <a:ext cx="7340600" cy="457200"/>
          </a:xfrm>
        </p:spPr>
        <p:txBody>
          <a:bodyPr/>
          <a:lstStyle/>
          <a:p>
            <a:r>
              <a:rPr lang="en-US" sz="4400" dirty="0">
                <a:latin typeface="DM Serif Display" pitchFamily="2" charset="0"/>
              </a:rPr>
              <a:t>Research Question</a:t>
            </a:r>
            <a:endParaRPr lang="en-CA" sz="4400" dirty="0">
              <a:latin typeface="DM Serif Display" pitchFamily="2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2D74AC-04E5-7143-7B7F-899FF3728EF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00684" y="1146720"/>
            <a:ext cx="4433316" cy="6163995"/>
          </a:xfrm>
        </p:spPr>
        <p:txBody>
          <a:bodyPr/>
          <a:lstStyle/>
          <a:p>
            <a:r>
              <a:rPr lang="en-CA" sz="2400" dirty="0">
                <a:effectLst/>
              </a:rPr>
              <a:t>In outpatients receiving maintenance hemodialysis, does providing a lower</a:t>
            </a:r>
          </a:p>
          <a:p>
            <a:r>
              <a:rPr lang="en-CA" sz="2400" dirty="0">
                <a:effectLst/>
              </a:rPr>
              <a:t>versus higher dialysate bicarbonate concentration (32 mmol/L versus 38 mmol/L) for </a:t>
            </a:r>
            <a:r>
              <a:rPr lang="en-CA" sz="2400" dirty="0"/>
              <a:t>2</a:t>
            </a:r>
            <a:r>
              <a:rPr lang="en-CA" sz="2400" dirty="0">
                <a:effectLst/>
              </a:rPr>
              <a:t> years alter the risk of the following outcomes?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Primary outcome: All-cause non-elective hospitalization or all cause mortality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Patient reported outcome: muscle cramps</a:t>
            </a:r>
          </a:p>
          <a:p>
            <a:pPr>
              <a:lnSpc>
                <a:spcPct val="200000"/>
              </a:lnSpc>
            </a:pPr>
            <a:endParaRPr lang="en-US" sz="2400" dirty="0"/>
          </a:p>
          <a:p>
            <a:pPr>
              <a:lnSpc>
                <a:spcPct val="200000"/>
              </a:lnSpc>
            </a:pPr>
            <a:endParaRPr lang="en-CA" sz="2400" dirty="0"/>
          </a:p>
        </p:txBody>
      </p:sp>
      <p:pic>
        <p:nvPicPr>
          <p:cNvPr id="11" name="Graphic 10" descr="Puzzle outline">
            <a:extLst>
              <a:ext uri="{FF2B5EF4-FFF2-40B4-BE49-F238E27FC236}">
                <a16:creationId xmlns:a16="http://schemas.microsoft.com/office/drawing/2014/main" id="{070149EB-EDE4-C5BD-6852-4748FF8901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43841" y="1676400"/>
            <a:ext cx="2552318" cy="255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317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815E3DA-7644-955A-D985-DC1D9BF5C8B9}"/>
              </a:ext>
            </a:extLst>
          </p:cNvPr>
          <p:cNvSpPr/>
          <p:nvPr/>
        </p:nvSpPr>
        <p:spPr>
          <a:xfrm>
            <a:off x="6096000" y="-152400"/>
            <a:ext cx="3048000" cy="5962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E2A9584-FC3A-3E11-F11D-E680E27AB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DM Serif Display" pitchFamily="2" charset="0"/>
              </a:rPr>
              <a:t>Design</a:t>
            </a:r>
            <a:endParaRPr lang="en-CA" sz="4400" dirty="0">
              <a:latin typeface="DM Serif Display" pitchFamily="2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2D74AC-04E5-7143-7B7F-899FF3728EF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0" y="1463219"/>
            <a:ext cx="7342632" cy="4994444"/>
          </a:xfrm>
        </p:spPr>
        <p:txBody>
          <a:bodyPr/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Pragmatic, 2-arm, parallel-group RCT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Embedded into routine care in the </a:t>
            </a:r>
          </a:p>
          <a:p>
            <a:r>
              <a:rPr lang="en-US" sz="2000" dirty="0"/>
              <a:t>    Province of Ontario (80 </a:t>
            </a:r>
            <a:r>
              <a:rPr lang="en-US" sz="2000" dirty="0" err="1"/>
              <a:t>centres</a:t>
            </a:r>
            <a:r>
              <a:rPr lang="en-US" sz="2000" dirty="0"/>
              <a:t>, 10,000 patients)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unit of randomization will be the </a:t>
            </a:r>
          </a:p>
          <a:p>
            <a:r>
              <a:rPr lang="en-US" sz="2000" dirty="0"/>
              <a:t>    patient with modified consent (opt-out)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intervention will be delivered by </a:t>
            </a:r>
          </a:p>
          <a:p>
            <a:r>
              <a:rPr lang="en-US" sz="2000" dirty="0"/>
              <a:t>     dialysis </a:t>
            </a:r>
            <a:r>
              <a:rPr lang="en-US" sz="2000" dirty="0" err="1"/>
              <a:t>centre</a:t>
            </a:r>
            <a:r>
              <a:rPr lang="en-US" sz="2000" dirty="0"/>
              <a:t> personnel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Information on patient characteristics and </a:t>
            </a:r>
          </a:p>
          <a:p>
            <a:r>
              <a:rPr lang="en-US" sz="2000" dirty="0"/>
              <a:t>    outcomes will be collected from healthcare</a:t>
            </a:r>
          </a:p>
          <a:p>
            <a:r>
              <a:rPr lang="en-US" sz="2000" dirty="0"/>
              <a:t>    administrative databases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Post-dialysis bloodwork and muscle cramp data </a:t>
            </a:r>
          </a:p>
          <a:p>
            <a:r>
              <a:rPr lang="en-US" sz="2000" dirty="0"/>
              <a:t>     will be collected in a subset of patients</a:t>
            </a:r>
          </a:p>
          <a:p>
            <a:endParaRPr lang="en-US" sz="2400" dirty="0"/>
          </a:p>
          <a:p>
            <a:pPr>
              <a:lnSpc>
                <a:spcPct val="200000"/>
              </a:lnSpc>
            </a:pPr>
            <a:endParaRPr lang="en-CA" sz="2400" dirty="0"/>
          </a:p>
        </p:txBody>
      </p:sp>
      <p:pic>
        <p:nvPicPr>
          <p:cNvPr id="11" name="Graphic 10" descr="Playbook outline">
            <a:extLst>
              <a:ext uri="{FF2B5EF4-FFF2-40B4-BE49-F238E27FC236}">
                <a16:creationId xmlns:a16="http://schemas.microsoft.com/office/drawing/2014/main" id="{41B159C3-19D9-625C-D73D-306757E4C5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81700" y="1353125"/>
            <a:ext cx="31623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818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E2A9584-FC3A-3E11-F11D-E680E27AB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3400"/>
            <a:ext cx="7340600" cy="457200"/>
          </a:xfrm>
        </p:spPr>
        <p:txBody>
          <a:bodyPr/>
          <a:lstStyle/>
          <a:p>
            <a:r>
              <a:rPr lang="en-US" sz="4400" dirty="0">
                <a:latin typeface="DM Serif Display" pitchFamily="2" charset="0"/>
              </a:rPr>
              <a:t>Timeline</a:t>
            </a:r>
            <a:endParaRPr lang="en-CA" sz="4400" dirty="0">
              <a:latin typeface="DM Serif Display" pitchFamily="2" charset="0"/>
            </a:endParaRP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EA55A3E9-A6DC-FC98-18BE-7218758CD842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73648226"/>
              </p:ext>
            </p:extLst>
          </p:nvPr>
        </p:nvGraphicFramePr>
        <p:xfrm>
          <a:off x="304800" y="1219200"/>
          <a:ext cx="8534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7730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815E3DA-7644-955A-D985-DC1D9BF5C8B9}"/>
              </a:ext>
            </a:extLst>
          </p:cNvPr>
          <p:cNvSpPr/>
          <p:nvPr/>
        </p:nvSpPr>
        <p:spPr>
          <a:xfrm>
            <a:off x="6096000" y="-152400"/>
            <a:ext cx="3048000" cy="6019800"/>
          </a:xfrm>
          <a:prstGeom prst="rect">
            <a:avLst/>
          </a:prstGeom>
          <a:solidFill>
            <a:srgbClr val="3B6B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E2A9584-FC3A-3E11-F11D-E680E27AB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2F5F"/>
                </a:solidFill>
                <a:latin typeface="DM Serif Display" pitchFamily="2" charset="0"/>
              </a:rPr>
              <a:t>Update</a:t>
            </a:r>
            <a:endParaRPr lang="en-CA" sz="4400" dirty="0">
              <a:solidFill>
                <a:srgbClr val="002F5F"/>
              </a:solidFill>
              <a:latin typeface="DM Serif Display" pitchFamily="2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2D74AC-04E5-7143-7B7F-899FF3728EF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00684" y="1609344"/>
            <a:ext cx="7342632" cy="3209340"/>
          </a:xfrm>
        </p:spPr>
        <p:txBody>
          <a:bodyPr/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Trial protocol under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Initial conversations with ethics and </a:t>
            </a:r>
          </a:p>
          <a:p>
            <a:r>
              <a:rPr lang="en-US" sz="2400" dirty="0"/>
              <a:t>    patient partners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Socialization of the trial with </a:t>
            </a:r>
          </a:p>
          <a:p>
            <a:r>
              <a:rPr lang="en-US" sz="2400" dirty="0"/>
              <a:t>    Nephrologists across Ontario</a:t>
            </a:r>
          </a:p>
          <a:p>
            <a:endParaRPr lang="en-US" sz="2400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CA" sz="2400" dirty="0"/>
          </a:p>
        </p:txBody>
      </p:sp>
      <p:pic>
        <p:nvPicPr>
          <p:cNvPr id="4" name="Graphic 3" descr="Lightbulb and gear outline">
            <a:extLst>
              <a:ext uri="{FF2B5EF4-FFF2-40B4-BE49-F238E27FC236}">
                <a16:creationId xmlns:a16="http://schemas.microsoft.com/office/drawing/2014/main" id="{89B2F78C-7175-177A-8764-E3C5D08FE3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82300" y="1534100"/>
            <a:ext cx="2961700" cy="29617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F521AD2-8000-57B0-A6A5-A4DC0C6BBC0E}"/>
              </a:ext>
            </a:extLst>
          </p:cNvPr>
          <p:cNvCxnSpPr/>
          <p:nvPr/>
        </p:nvCxnSpPr>
        <p:spPr>
          <a:xfrm flipH="1">
            <a:off x="0" y="5867400"/>
            <a:ext cx="9220200" cy="0"/>
          </a:xfrm>
          <a:prstGeom prst="line">
            <a:avLst/>
          </a:prstGeom>
          <a:ln>
            <a:solidFill>
              <a:srgbClr val="3B6B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790933"/>
      </p:ext>
    </p:extLst>
  </p:cSld>
  <p:clrMapOvr>
    <a:masterClrMapping/>
  </p:clrMapOvr>
</p:sld>
</file>

<file path=ppt/theme/theme1.xml><?xml version="1.0" encoding="utf-8"?>
<a:theme xmlns:a="http://schemas.openxmlformats.org/drawingml/2006/main" name="PHRI Theme">
  <a:themeElements>
    <a:clrScheme name="PHRI">
      <a:dk1>
        <a:srgbClr val="002F5F"/>
      </a:dk1>
      <a:lt1>
        <a:srgbClr val="FFFFFF"/>
      </a:lt1>
      <a:dk2>
        <a:srgbClr val="C4262E"/>
      </a:dk2>
      <a:lt2>
        <a:srgbClr val="909192"/>
      </a:lt2>
      <a:accent1>
        <a:srgbClr val="4B92DB"/>
      </a:accent1>
      <a:accent2>
        <a:srgbClr val="002F5F"/>
      </a:accent2>
      <a:accent3>
        <a:srgbClr val="C4262E"/>
      </a:accent3>
      <a:accent4>
        <a:srgbClr val="909192"/>
      </a:accent4>
      <a:accent5>
        <a:srgbClr val="4B92DB"/>
      </a:accent5>
      <a:accent6>
        <a:srgbClr val="FFFFFF"/>
      </a:accent6>
      <a:hlink>
        <a:srgbClr val="4B92DB"/>
      </a:hlink>
      <a:folHlink>
        <a:srgbClr val="C4262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3BEB1AD0340E468D477139C7E6DBD8" ma:contentTypeVersion="13" ma:contentTypeDescription="Create a new document." ma:contentTypeScope="" ma:versionID="7091b6aa82201025c173208055b54e54">
  <xsd:schema xmlns:xsd="http://www.w3.org/2001/XMLSchema" xmlns:xs="http://www.w3.org/2001/XMLSchema" xmlns:p="http://schemas.microsoft.com/office/2006/metadata/properties" xmlns:ns2="f5ee7e71-09ac-4c02-865c-9c648656807f" xmlns:ns3="f936bd3e-f241-4811-aae3-9536cd51b658" targetNamespace="http://schemas.microsoft.com/office/2006/metadata/properties" ma:root="true" ma:fieldsID="5a8412cef8f6b668b339446751519ceb" ns2:_="" ns3:_="">
    <xsd:import namespace="f5ee7e71-09ac-4c02-865c-9c648656807f"/>
    <xsd:import namespace="f936bd3e-f241-4811-aae3-9536cd51b65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ee7e71-09ac-4c02-865c-9c64865680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b3bd45d0-aadd-4f31-bce2-3c5993825758}" ma:internalName="TaxCatchAll" ma:showField="CatchAllData" ma:web="f5ee7e71-09ac-4c02-865c-9c64865680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36bd3e-f241-4811-aae3-9536cd51b6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efaf260b-1e44-4780-8ae1-0b8ba4d51a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5ee7e71-09ac-4c02-865c-9c648656807f" xsi:nil="true"/>
    <lcf76f155ced4ddcb4097134ff3c332f xmlns="f936bd3e-f241-4811-aae3-9536cd51b65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CE2B713-7C47-4C9E-B056-97118E2F1D49}"/>
</file>

<file path=customXml/itemProps2.xml><?xml version="1.0" encoding="utf-8"?>
<ds:datastoreItem xmlns:ds="http://schemas.openxmlformats.org/officeDocument/2006/customXml" ds:itemID="{37B4E6B1-9D31-4BA0-B583-EF3506A0371B}"/>
</file>

<file path=customXml/itemProps3.xml><?xml version="1.0" encoding="utf-8"?>
<ds:datastoreItem xmlns:ds="http://schemas.openxmlformats.org/officeDocument/2006/customXml" ds:itemID="{9E12FB89-6A9F-4E85-AF59-5F43E3721D55}"/>
</file>

<file path=docProps/app.xml><?xml version="1.0" encoding="utf-8"?>
<Properties xmlns="http://schemas.openxmlformats.org/officeDocument/2006/extended-properties" xmlns:vt="http://schemas.openxmlformats.org/officeDocument/2006/docPropsVTypes">
  <Template>PHRI_PowerPoint_Template</Template>
  <TotalTime>594</TotalTime>
  <Words>285</Words>
  <Application>Microsoft Macintosh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DM Serif Display</vt:lpstr>
      <vt:lpstr>Tahoma</vt:lpstr>
      <vt:lpstr>Verdana</vt:lpstr>
      <vt:lpstr>PHRI Theme</vt:lpstr>
      <vt:lpstr>Dial-Bicarb Trial</vt:lpstr>
      <vt:lpstr>Research Question</vt:lpstr>
      <vt:lpstr>Design</vt:lpstr>
      <vt:lpstr>Timeline</vt:lpstr>
      <vt:lpstr>Update</vt:lpstr>
    </vt:vector>
  </TitlesOfParts>
  <Company>PHRI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Blacher, Aviva</dc:creator>
  <cp:lastModifiedBy>Molnar, Amber</cp:lastModifiedBy>
  <cp:revision>27</cp:revision>
  <cp:lastPrinted>2017-05-08T14:43:19Z</cp:lastPrinted>
  <dcterms:created xsi:type="dcterms:W3CDTF">2023-03-29T15:45:17Z</dcterms:created>
  <dcterms:modified xsi:type="dcterms:W3CDTF">2023-09-15T14:55:12Z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2016-08-02T00:00:00Z</vt:filetime>
  </property>
  <property fmtid="{D5CDD505-2E9C-101B-9397-08002B2CF9AE}" pid="3" name="Creator">
    <vt:lpwstr>Adobe InDesign CS6 (Macintosh)</vt:lpwstr>
  </property>
  <property fmtid="{D5CDD505-2E9C-101B-9397-08002B2CF9AE}" pid="4" name="LastSaved">
    <vt:filetime>2017-05-04T00:00:00Z</vt:filetime>
  </property>
  <property fmtid="{D5CDD505-2E9C-101B-9397-08002B2CF9AE}" pid="5" name="ContentTypeId">
    <vt:lpwstr>0x010100293BEB1AD0340E468D477139C7E6DBD8</vt:lpwstr>
  </property>
  <property fmtid="{D5CDD505-2E9C-101B-9397-08002B2CF9AE}" pid="6" name="MediaServiceImageTags">
    <vt:lpwstr/>
  </property>
</Properties>
</file>