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68" r:id="rId3"/>
    <p:sldId id="265" r:id="rId4"/>
    <p:sldId id="266" r:id="rId5"/>
    <p:sldId id="259" r:id="rId6"/>
    <p:sldId id="263" r:id="rId7"/>
    <p:sldId id="261" r:id="rId8"/>
  </p:sldIdLst>
  <p:sldSz cx="13004800" cy="9753600"/>
  <p:notesSz cx="13004800" cy="9753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8A669E-D1DD-457E-BA6F-562A130642CB}" v="814" dt="2023-09-14T20:34:33.55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36" autoAdjust="0"/>
  </p:normalViewPr>
  <p:slideViewPr>
    <p:cSldViewPr>
      <p:cViewPr varScale="1">
        <p:scale>
          <a:sx n="61" d="100"/>
          <a:sy n="61" d="100"/>
        </p:scale>
        <p:origin x="22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te Panhuis" userId="59d79b361ea69e9e" providerId="LiveId" clId="{CE8A669E-D1DD-457E-BA6F-562A130642CB}"/>
    <pc:docChg chg="undo redo custSel addSld delSld modSld sldOrd">
      <pc:chgData name="Janette Panhuis" userId="59d79b361ea69e9e" providerId="LiveId" clId="{CE8A669E-D1DD-457E-BA6F-562A130642CB}" dt="2023-09-14T20:54:35.521" v="5530" actId="1076"/>
      <pc:docMkLst>
        <pc:docMk/>
      </pc:docMkLst>
      <pc:sldChg chg="del">
        <pc:chgData name="Janette Panhuis" userId="59d79b361ea69e9e" providerId="LiveId" clId="{CE8A669E-D1DD-457E-BA6F-562A130642CB}" dt="2023-09-12T14:10:40.317" v="112" actId="47"/>
        <pc:sldMkLst>
          <pc:docMk/>
          <pc:sldMk cId="0" sldId="256"/>
        </pc:sldMkLst>
      </pc:sldChg>
      <pc:sldChg chg="addSp delSp modSp mod modNotesTx">
        <pc:chgData name="Janette Panhuis" userId="59d79b361ea69e9e" providerId="LiveId" clId="{CE8A669E-D1DD-457E-BA6F-562A130642CB}" dt="2023-09-14T20:34:23.903" v="5509" actId="313"/>
        <pc:sldMkLst>
          <pc:docMk/>
          <pc:sldMk cId="0" sldId="257"/>
        </pc:sldMkLst>
        <pc:spChg chg="mod">
          <ac:chgData name="Janette Panhuis" userId="59d79b361ea69e9e" providerId="LiveId" clId="{CE8A669E-D1DD-457E-BA6F-562A130642CB}" dt="2023-09-14T19:25:14.992" v="3265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9:24:42.229" v="3259" actId="20577"/>
          <ac:spMkLst>
            <pc:docMk/>
            <pc:sldMk cId="0" sldId="257"/>
            <ac:spMk id="3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3:54:46.772" v="54" actId="478"/>
          <ac:spMkLst>
            <pc:docMk/>
            <pc:sldMk cId="0" sldId="257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3T12:00:45.802" v="414" actId="478"/>
          <ac:spMkLst>
            <pc:docMk/>
            <pc:sldMk cId="0" sldId="257"/>
            <ac:spMk id="6" creationId="{00000000-0000-0000-0000-000000000000}"/>
          </ac:spMkLst>
        </pc:spChg>
        <pc:spChg chg="mod">
          <ac:chgData name="Janette Panhuis" userId="59d79b361ea69e9e" providerId="LiveId" clId="{CE8A669E-D1DD-457E-BA6F-562A130642CB}" dt="2023-09-13T12:02:08.875" v="433" actId="20577"/>
          <ac:spMkLst>
            <pc:docMk/>
            <pc:sldMk cId="0" sldId="257"/>
            <ac:spMk id="7" creationId="{00000000-0000-0000-0000-000000000000}"/>
          </ac:spMkLst>
        </pc:spChg>
        <pc:spChg chg="add del mod">
          <ac:chgData name="Janette Panhuis" userId="59d79b361ea69e9e" providerId="LiveId" clId="{CE8A669E-D1DD-457E-BA6F-562A130642CB}" dt="2023-09-13T14:17:58.551" v="453" actId="478"/>
          <ac:spMkLst>
            <pc:docMk/>
            <pc:sldMk cId="0" sldId="257"/>
            <ac:spMk id="9" creationId="{EBF79958-1B6B-6937-93C2-FD587EC1291C}"/>
          </ac:spMkLst>
        </pc:spChg>
        <pc:spChg chg="add del mod">
          <ac:chgData name="Janette Panhuis" userId="59d79b361ea69e9e" providerId="LiveId" clId="{CE8A669E-D1DD-457E-BA6F-562A130642CB}" dt="2023-09-12T14:00:19.933" v="73" actId="478"/>
          <ac:spMkLst>
            <pc:docMk/>
            <pc:sldMk cId="0" sldId="257"/>
            <ac:spMk id="11" creationId="{768D16A0-0F8D-DC7A-277A-0DB590B8FC0E}"/>
          </ac:spMkLst>
        </pc:spChg>
        <pc:spChg chg="add mod">
          <ac:chgData name="Janette Panhuis" userId="59d79b361ea69e9e" providerId="LiveId" clId="{CE8A669E-D1DD-457E-BA6F-562A130642CB}" dt="2023-09-14T19:24:29.702" v="3248" actId="20577"/>
          <ac:spMkLst>
            <pc:docMk/>
            <pc:sldMk cId="0" sldId="257"/>
            <ac:spMk id="13" creationId="{70BDBFC9-87B4-9FEC-C89A-4A35CF9187FE}"/>
          </ac:spMkLst>
        </pc:spChg>
        <pc:picChg chg="del">
          <ac:chgData name="Janette Panhuis" userId="59d79b361ea69e9e" providerId="LiveId" clId="{CE8A669E-D1DD-457E-BA6F-562A130642CB}" dt="2023-09-12T13:55:01.048" v="55" actId="478"/>
          <ac:picMkLst>
            <pc:docMk/>
            <pc:sldMk cId="0" sldId="257"/>
            <ac:picMk id="5" creationId="{00000000-0000-0000-0000-000000000000}"/>
          </ac:picMkLst>
        </pc:picChg>
        <pc:picChg chg="add del mod">
          <ac:chgData name="Janette Panhuis" userId="59d79b361ea69e9e" providerId="LiveId" clId="{CE8A669E-D1DD-457E-BA6F-562A130642CB}" dt="2023-09-13T14:17:58.551" v="453" actId="478"/>
          <ac:picMkLst>
            <pc:docMk/>
            <pc:sldMk cId="0" sldId="257"/>
            <ac:picMk id="5" creationId="{C68119EA-0D8E-9535-15F8-D9784FA68BE4}"/>
          </ac:picMkLst>
        </pc:picChg>
        <pc:picChg chg="add del mod modCrop">
          <ac:chgData name="Janette Panhuis" userId="59d79b361ea69e9e" providerId="LiveId" clId="{CE8A669E-D1DD-457E-BA6F-562A130642CB}" dt="2023-09-12T14:00:19.933" v="73" actId="478"/>
          <ac:picMkLst>
            <pc:docMk/>
            <pc:sldMk cId="0" sldId="257"/>
            <ac:picMk id="10" creationId="{26EF3A04-BC2C-F79E-5B17-1B708A907239}"/>
          </ac:picMkLst>
        </pc:picChg>
        <pc:picChg chg="add del mod ord">
          <ac:chgData name="Janette Panhuis" userId="59d79b361ea69e9e" providerId="LiveId" clId="{CE8A669E-D1DD-457E-BA6F-562A130642CB}" dt="2023-09-14T19:22:35.093" v="3111" actId="478"/>
          <ac:picMkLst>
            <pc:docMk/>
            <pc:sldMk cId="0" sldId="257"/>
            <ac:picMk id="11" creationId="{4526D6AA-83FC-BAA6-D646-F209E520F34E}"/>
          </ac:picMkLst>
        </pc:picChg>
        <pc:picChg chg="add mod">
          <ac:chgData name="Janette Panhuis" userId="59d79b361ea69e9e" providerId="LiveId" clId="{CE8A669E-D1DD-457E-BA6F-562A130642CB}" dt="2023-09-14T19:25:23.251" v="3266" actId="1076"/>
          <ac:picMkLst>
            <pc:docMk/>
            <pc:sldMk cId="0" sldId="257"/>
            <ac:picMk id="12" creationId="{29AEEF3F-225F-BAB9-9F09-EEF91B94AE7A}"/>
          </ac:picMkLst>
        </pc:picChg>
        <pc:picChg chg="add del mod modCrop">
          <ac:chgData name="Janette Panhuis" userId="59d79b361ea69e9e" providerId="LiveId" clId="{CE8A669E-D1DD-457E-BA6F-562A130642CB}" dt="2023-09-12T14:06:27.008" v="84" actId="478"/>
          <ac:picMkLst>
            <pc:docMk/>
            <pc:sldMk cId="0" sldId="257"/>
            <ac:picMk id="13" creationId="{F072569A-C92C-7566-E27F-A4D0F5A31F2A}"/>
          </ac:picMkLst>
        </pc:picChg>
        <pc:picChg chg="add del mod">
          <ac:chgData name="Janette Panhuis" userId="59d79b361ea69e9e" providerId="LiveId" clId="{CE8A669E-D1DD-457E-BA6F-562A130642CB}" dt="2023-09-12T14:07:47.332" v="91" actId="478"/>
          <ac:picMkLst>
            <pc:docMk/>
            <pc:sldMk cId="0" sldId="257"/>
            <ac:picMk id="15" creationId="{595B3095-FFD0-59EA-5666-AED5B85B9DAE}"/>
          </ac:picMkLst>
        </pc:picChg>
        <pc:picChg chg="add del mod">
          <ac:chgData name="Janette Panhuis" userId="59d79b361ea69e9e" providerId="LiveId" clId="{CE8A669E-D1DD-457E-BA6F-562A130642CB}" dt="2023-09-12T14:07:47.332" v="91" actId="478"/>
          <ac:picMkLst>
            <pc:docMk/>
            <pc:sldMk cId="0" sldId="257"/>
            <ac:picMk id="17" creationId="{DDA821A0-044B-D5AA-43E7-431845E5A0F5}"/>
          </ac:picMkLst>
        </pc:picChg>
        <pc:picChg chg="add del mod">
          <ac:chgData name="Janette Panhuis" userId="59d79b361ea69e9e" providerId="LiveId" clId="{CE8A669E-D1DD-457E-BA6F-562A130642CB}" dt="2023-09-12T14:07:47.332" v="91" actId="478"/>
          <ac:picMkLst>
            <pc:docMk/>
            <pc:sldMk cId="0" sldId="257"/>
            <ac:picMk id="19" creationId="{CA946665-DFA0-DFC1-A71A-270E7B00CA5A}"/>
          </ac:picMkLst>
        </pc:picChg>
        <pc:picChg chg="add del mod ord">
          <ac:chgData name="Janette Panhuis" userId="59d79b361ea69e9e" providerId="LiveId" clId="{CE8A669E-D1DD-457E-BA6F-562A130642CB}" dt="2023-09-13T13:57:02.851" v="450" actId="478"/>
          <ac:picMkLst>
            <pc:docMk/>
            <pc:sldMk cId="0" sldId="257"/>
            <ac:picMk id="21" creationId="{4F27695C-A2C8-67C0-A463-16D706BDDF4E}"/>
          </ac:picMkLst>
        </pc:picChg>
      </pc:sldChg>
      <pc:sldChg chg="modSp add del mod ord">
        <pc:chgData name="Janette Panhuis" userId="59d79b361ea69e9e" providerId="LiveId" clId="{CE8A669E-D1DD-457E-BA6F-562A130642CB}" dt="2023-09-14T19:44:17.507" v="4152" actId="47"/>
        <pc:sldMkLst>
          <pc:docMk/>
          <pc:sldMk cId="0" sldId="258"/>
        </pc:sldMkLst>
        <pc:spChg chg="mod">
          <ac:chgData name="Janette Panhuis" userId="59d79b361ea69e9e" providerId="LiveId" clId="{CE8A669E-D1DD-457E-BA6F-562A130642CB}" dt="2023-09-12T14:11:11.847" v="118" actId="14100"/>
          <ac:spMkLst>
            <pc:docMk/>
            <pc:sldMk cId="0" sldId="258"/>
            <ac:spMk id="4" creationId="{00000000-0000-0000-0000-000000000000}"/>
          </ac:spMkLst>
        </pc:spChg>
      </pc:sldChg>
      <pc:sldChg chg="addSp delSp modSp mod setBg modNotesTx">
        <pc:chgData name="Janette Panhuis" userId="59d79b361ea69e9e" providerId="LiveId" clId="{CE8A669E-D1DD-457E-BA6F-562A130642CB}" dt="2023-09-14T20:12:09.931" v="4953" actId="20577"/>
        <pc:sldMkLst>
          <pc:docMk/>
          <pc:sldMk cId="0" sldId="259"/>
        </pc:sldMkLst>
        <pc:spChg chg="del">
          <ac:chgData name="Janette Panhuis" userId="59d79b361ea69e9e" providerId="LiveId" clId="{CE8A669E-D1DD-457E-BA6F-562A130642CB}" dt="2023-09-14T18:16:15.603" v="2280" actId="478"/>
          <ac:spMkLst>
            <pc:docMk/>
            <pc:sldMk cId="0" sldId="259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8:16:20.304" v="2281" actId="1076"/>
          <ac:spMkLst>
            <pc:docMk/>
            <pc:sldMk cId="0" sldId="259"/>
            <ac:spMk id="3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9:12.184" v="214" actId="478"/>
          <ac:spMkLst>
            <pc:docMk/>
            <pc:sldMk cId="0" sldId="259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9:14.597" v="215" actId="478"/>
          <ac:spMkLst>
            <pc:docMk/>
            <pc:sldMk cId="0" sldId="259"/>
            <ac:spMk id="5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19:54:22.957" v="4662"/>
          <ac:spMkLst>
            <pc:docMk/>
            <pc:sldMk cId="0" sldId="259"/>
            <ac:spMk id="5" creationId="{6EE212EA-EFC2-65B6-3205-6AAF6261AF40}"/>
          </ac:spMkLst>
        </pc:spChg>
        <pc:spChg chg="del">
          <ac:chgData name="Janette Panhuis" userId="59d79b361ea69e9e" providerId="LiveId" clId="{CE8A669E-D1DD-457E-BA6F-562A130642CB}" dt="2023-09-14T19:56:02.165" v="4751" actId="478"/>
          <ac:spMkLst>
            <pc:docMk/>
            <pc:sldMk cId="0" sldId="259"/>
            <ac:spMk id="6" creationId="{00000000-0000-0000-0000-000000000000}"/>
          </ac:spMkLst>
        </pc:spChg>
        <pc:spChg chg="del mod">
          <ac:chgData name="Janette Panhuis" userId="59d79b361ea69e9e" providerId="LiveId" clId="{CE8A669E-D1DD-457E-BA6F-562A130642CB}" dt="2023-09-14T19:54:22.034" v="4661" actId="478"/>
          <ac:spMkLst>
            <pc:docMk/>
            <pc:sldMk cId="0" sldId="259"/>
            <ac:spMk id="7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19:57:18.374" v="4759" actId="20577"/>
          <ac:spMkLst>
            <pc:docMk/>
            <pc:sldMk cId="0" sldId="259"/>
            <ac:spMk id="9" creationId="{953F0F16-961D-F571-DD04-5287A887D9BD}"/>
          </ac:spMkLst>
        </pc:spChg>
        <pc:spChg chg="add mod">
          <ac:chgData name="Janette Panhuis" userId="59d79b361ea69e9e" providerId="LiveId" clId="{CE8A669E-D1DD-457E-BA6F-562A130642CB}" dt="2023-09-14T19:57:06.951" v="4758" actId="255"/>
          <ac:spMkLst>
            <pc:docMk/>
            <pc:sldMk cId="0" sldId="259"/>
            <ac:spMk id="10" creationId="{449AB76D-3943-0D81-4841-8B3C2E819570}"/>
          </ac:spMkLst>
        </pc:spChg>
        <pc:spChg chg="add mod">
          <ac:chgData name="Janette Panhuis" userId="59d79b361ea69e9e" providerId="LiveId" clId="{CE8A669E-D1DD-457E-BA6F-562A130642CB}" dt="2023-09-14T19:56:03.936" v="4752"/>
          <ac:spMkLst>
            <pc:docMk/>
            <pc:sldMk cId="0" sldId="259"/>
            <ac:spMk id="11" creationId="{5AF6A93B-4917-1378-1A78-8DA6834F480D}"/>
          </ac:spMkLst>
        </pc:spChg>
        <pc:picChg chg="add mod ord">
          <ac:chgData name="Janette Panhuis" userId="59d79b361ea69e9e" providerId="LiveId" clId="{CE8A669E-D1DD-457E-BA6F-562A130642CB}" dt="2023-09-14T19:32:31.479" v="3704" actId="167"/>
          <ac:picMkLst>
            <pc:docMk/>
            <pc:sldMk cId="0" sldId="259"/>
            <ac:picMk id="4" creationId="{CA7C93FF-959C-C755-E68F-A0F49C174900}"/>
          </ac:picMkLst>
        </pc:picChg>
      </pc:sldChg>
      <pc:sldChg chg="del">
        <pc:chgData name="Janette Panhuis" userId="59d79b361ea69e9e" providerId="LiveId" clId="{CE8A669E-D1DD-457E-BA6F-562A130642CB}" dt="2023-09-12T14:10:46.671" v="113" actId="47"/>
        <pc:sldMkLst>
          <pc:docMk/>
          <pc:sldMk cId="0" sldId="260"/>
        </pc:sldMkLst>
      </pc:sldChg>
      <pc:sldChg chg="addSp delSp modSp mod modNotesTx">
        <pc:chgData name="Janette Panhuis" userId="59d79b361ea69e9e" providerId="LiveId" clId="{CE8A669E-D1DD-457E-BA6F-562A130642CB}" dt="2023-09-14T20:31:28.459" v="5479" actId="20577"/>
        <pc:sldMkLst>
          <pc:docMk/>
          <pc:sldMk cId="0" sldId="261"/>
        </pc:sldMkLst>
        <pc:spChg chg="del">
          <ac:chgData name="Janette Panhuis" userId="59d79b361ea69e9e" providerId="LiveId" clId="{CE8A669E-D1DD-457E-BA6F-562A130642CB}" dt="2023-09-14T19:45:44.145" v="4226" actId="478"/>
          <ac:spMkLst>
            <pc:docMk/>
            <pc:sldMk cId="0" sldId="261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20:31:28.459" v="5479" actId="20577"/>
          <ac:spMkLst>
            <pc:docMk/>
            <pc:sldMk cId="0" sldId="261"/>
            <ac:spMk id="3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20:28:36.537" v="5415" actId="6549"/>
          <ac:spMkLst>
            <pc:docMk/>
            <pc:sldMk cId="0" sldId="261"/>
            <ac:spMk id="7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20:27:27.377" v="5410" actId="1076"/>
          <ac:spMkLst>
            <pc:docMk/>
            <pc:sldMk cId="0" sldId="261"/>
            <ac:spMk id="8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20:28:54.876" v="5416" actId="21"/>
          <ac:spMkLst>
            <pc:docMk/>
            <pc:sldMk cId="0" sldId="261"/>
            <ac:spMk id="9" creationId="{00000000-0000-0000-0000-000000000000}"/>
          </ac:spMkLst>
        </pc:spChg>
        <pc:spChg chg="del mod">
          <ac:chgData name="Janette Panhuis" userId="59d79b361ea69e9e" providerId="LiveId" clId="{CE8A669E-D1DD-457E-BA6F-562A130642CB}" dt="2023-09-14T19:54:37.323" v="4665" actId="478"/>
          <ac:spMkLst>
            <pc:docMk/>
            <pc:sldMk cId="0" sldId="261"/>
            <ac:spMk id="10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9:55:33.402" v="4747" actId="14100"/>
          <ac:spMkLst>
            <pc:docMk/>
            <pc:sldMk cId="0" sldId="261"/>
            <ac:spMk id="11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19:54:44.263" v="4667" actId="207"/>
          <ac:spMkLst>
            <pc:docMk/>
            <pc:sldMk cId="0" sldId="261"/>
            <ac:spMk id="12" creationId="{90CAE72E-06C4-23EC-0932-A6A4461FE00A}"/>
          </ac:spMkLst>
        </pc:spChg>
      </pc:sldChg>
      <pc:sldChg chg="del">
        <pc:chgData name="Janette Panhuis" userId="59d79b361ea69e9e" providerId="LiveId" clId="{CE8A669E-D1DD-457E-BA6F-562A130642CB}" dt="2023-09-14T16:24:46.441" v="1798" actId="47"/>
        <pc:sldMkLst>
          <pc:docMk/>
          <pc:sldMk cId="0" sldId="262"/>
        </pc:sldMkLst>
      </pc:sldChg>
      <pc:sldChg chg="addSp delSp modSp add mod ord setBg modNotesTx">
        <pc:chgData name="Janette Panhuis" userId="59d79b361ea69e9e" providerId="LiveId" clId="{CE8A669E-D1DD-457E-BA6F-562A130642CB}" dt="2023-09-14T20:34:07.792" v="5508" actId="6549"/>
        <pc:sldMkLst>
          <pc:docMk/>
          <pc:sldMk cId="4083807825" sldId="263"/>
        </pc:sldMkLst>
        <pc:spChg chg="del">
          <ac:chgData name="Janette Panhuis" userId="59d79b361ea69e9e" providerId="LiveId" clId="{CE8A669E-D1DD-457E-BA6F-562A130642CB}" dt="2023-09-14T19:50:43.701" v="4625" actId="478"/>
          <ac:spMkLst>
            <pc:docMk/>
            <pc:sldMk cId="4083807825" sldId="263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9:50:50.192" v="4626" actId="1076"/>
          <ac:spMkLst>
            <pc:docMk/>
            <pc:sldMk cId="4083807825" sldId="263"/>
            <ac:spMk id="3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51:13.326" v="297" actId="478"/>
          <ac:spMkLst>
            <pc:docMk/>
            <pc:sldMk cId="4083807825" sldId="263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51:17.877" v="298" actId="478"/>
          <ac:spMkLst>
            <pc:docMk/>
            <pc:sldMk cId="4083807825" sldId="263"/>
            <ac:spMk id="5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19:53:20.539" v="4651" actId="571"/>
          <ac:spMkLst>
            <pc:docMk/>
            <pc:sldMk cId="4083807825" sldId="263"/>
            <ac:spMk id="5" creationId="{B372B0DD-C616-24EF-6F9D-C8F0ABE329E8}"/>
          </ac:spMkLst>
        </pc:spChg>
        <pc:spChg chg="del mod">
          <ac:chgData name="Janette Panhuis" userId="59d79b361ea69e9e" providerId="LiveId" clId="{CE8A669E-D1DD-457E-BA6F-562A130642CB}" dt="2023-09-14T19:51:45.181" v="4637" actId="478"/>
          <ac:spMkLst>
            <pc:docMk/>
            <pc:sldMk cId="4083807825" sldId="263"/>
            <ac:spMk id="6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9:53:13.438" v="4650" actId="255"/>
          <ac:spMkLst>
            <pc:docMk/>
            <pc:sldMk cId="4083807825" sldId="263"/>
            <ac:spMk id="7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20:23:53.043" v="5379" actId="20577"/>
          <ac:spMkLst>
            <pc:docMk/>
            <pc:sldMk cId="4083807825" sldId="263"/>
            <ac:spMk id="9" creationId="{2074885E-C836-670F-C145-278D43DB59DF}"/>
          </ac:spMkLst>
        </pc:spChg>
        <pc:spChg chg="add mod">
          <ac:chgData name="Janette Panhuis" userId="59d79b361ea69e9e" providerId="LiveId" clId="{CE8A669E-D1DD-457E-BA6F-562A130642CB}" dt="2023-09-14T20:34:07.792" v="5508" actId="6549"/>
          <ac:spMkLst>
            <pc:docMk/>
            <pc:sldMk cId="4083807825" sldId="263"/>
            <ac:spMk id="10" creationId="{D342B6EB-572E-104D-D1D7-09D885DC48B3}"/>
          </ac:spMkLst>
        </pc:spChg>
        <pc:spChg chg="add mod">
          <ac:chgData name="Janette Panhuis" userId="59d79b361ea69e9e" providerId="LiveId" clId="{CE8A669E-D1DD-457E-BA6F-562A130642CB}" dt="2023-09-14T19:55:49.763" v="4750" actId="207"/>
          <ac:spMkLst>
            <pc:docMk/>
            <pc:sldMk cId="4083807825" sldId="263"/>
            <ac:spMk id="11" creationId="{DF5558F0-B5E9-88F7-7B75-D4E69B7782B2}"/>
          </ac:spMkLst>
        </pc:spChg>
        <pc:picChg chg="add mod ord">
          <ac:chgData name="Janette Panhuis" userId="59d79b361ea69e9e" providerId="LiveId" clId="{CE8A669E-D1DD-457E-BA6F-562A130642CB}" dt="2023-09-14T19:50:55.753" v="4627" actId="167"/>
          <ac:picMkLst>
            <pc:docMk/>
            <pc:sldMk cId="4083807825" sldId="263"/>
            <ac:picMk id="4" creationId="{01F64E12-9D62-9062-1A51-C4B91C0FF1A7}"/>
          </ac:picMkLst>
        </pc:picChg>
      </pc:sldChg>
      <pc:sldChg chg="addSp delSp modSp add del mod">
        <pc:chgData name="Janette Panhuis" userId="59d79b361ea69e9e" providerId="LiveId" clId="{CE8A669E-D1DD-457E-BA6F-562A130642CB}" dt="2023-09-12T15:59:04.047" v="410" actId="2696"/>
        <pc:sldMkLst>
          <pc:docMk/>
          <pc:sldMk cId="1841011685" sldId="264"/>
        </pc:sldMkLst>
        <pc:spChg chg="mod">
          <ac:chgData name="Janette Panhuis" userId="59d79b361ea69e9e" providerId="LiveId" clId="{CE8A669E-D1DD-457E-BA6F-562A130642CB}" dt="2023-09-12T14:36:29.461" v="133" actId="20577"/>
          <ac:spMkLst>
            <pc:docMk/>
            <pc:sldMk cId="1841011685" sldId="264"/>
            <ac:spMk id="3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9:25.933" v="219" actId="478"/>
          <ac:spMkLst>
            <pc:docMk/>
            <pc:sldMk cId="1841011685" sldId="264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9:28.133" v="220" actId="478"/>
          <ac:spMkLst>
            <pc:docMk/>
            <pc:sldMk cId="1841011685" sldId="264"/>
            <ac:spMk id="5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2T15:55:02.145" v="353" actId="6549"/>
          <ac:spMkLst>
            <pc:docMk/>
            <pc:sldMk cId="1841011685" sldId="264"/>
            <ac:spMk id="9" creationId="{F5E8E588-321A-4B3D-DBB9-11EC1930B091}"/>
          </ac:spMkLst>
        </pc:spChg>
        <pc:spChg chg="add mod">
          <ac:chgData name="Janette Panhuis" userId="59d79b361ea69e9e" providerId="LiveId" clId="{CE8A669E-D1DD-457E-BA6F-562A130642CB}" dt="2023-09-12T15:55:13.347" v="359" actId="108"/>
          <ac:spMkLst>
            <pc:docMk/>
            <pc:sldMk cId="1841011685" sldId="264"/>
            <ac:spMk id="10" creationId="{5D2386C7-ADB7-8ADE-5972-0A8620CDC2B8}"/>
          </ac:spMkLst>
        </pc:spChg>
      </pc:sldChg>
      <pc:sldChg chg="addSp delSp modSp add mod ord setBg modNotesTx">
        <pc:chgData name="Janette Panhuis" userId="59d79b361ea69e9e" providerId="LiveId" clId="{CE8A669E-D1DD-457E-BA6F-562A130642CB}" dt="2023-09-14T20:53:52.024" v="5529" actId="1076"/>
        <pc:sldMkLst>
          <pc:docMk/>
          <pc:sldMk cId="516995717" sldId="265"/>
        </pc:sldMkLst>
        <pc:spChg chg="del mod">
          <ac:chgData name="Janette Panhuis" userId="59d79b361ea69e9e" providerId="LiveId" clId="{CE8A669E-D1DD-457E-BA6F-562A130642CB}" dt="2023-09-14T18:17:36.586" v="2291" actId="478"/>
          <ac:spMkLst>
            <pc:docMk/>
            <pc:sldMk cId="516995717" sldId="265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8:17:41.360" v="2292" actId="1076"/>
          <ac:spMkLst>
            <pc:docMk/>
            <pc:sldMk cId="516995717" sldId="265"/>
            <ac:spMk id="3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20:53:46.592" v="5528" actId="1076"/>
          <ac:spMkLst>
            <pc:docMk/>
            <pc:sldMk cId="516995717" sldId="265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7:26.470" v="198" actId="478"/>
          <ac:spMkLst>
            <pc:docMk/>
            <pc:sldMk cId="516995717" sldId="265"/>
            <ac:spMk id="5" creationId="{00000000-0000-0000-0000-000000000000}"/>
          </ac:spMkLst>
        </pc:spChg>
        <pc:spChg chg="del">
          <ac:chgData name="Janette Panhuis" userId="59d79b361ea69e9e" providerId="LiveId" clId="{CE8A669E-D1DD-457E-BA6F-562A130642CB}" dt="2023-09-14T19:56:18.910" v="4755" actId="478"/>
          <ac:spMkLst>
            <pc:docMk/>
            <pc:sldMk cId="516995717" sldId="265"/>
            <ac:spMk id="6" creationId="{00000000-0000-0000-0000-000000000000}"/>
          </ac:spMkLst>
        </pc:spChg>
        <pc:spChg chg="del">
          <ac:chgData name="Janette Panhuis" userId="59d79b361ea69e9e" providerId="LiveId" clId="{CE8A669E-D1DD-457E-BA6F-562A130642CB}" dt="2023-09-14T19:54:10.563" v="4657" actId="478"/>
          <ac:spMkLst>
            <pc:docMk/>
            <pc:sldMk cId="516995717" sldId="265"/>
            <ac:spMk id="7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20:53:52.024" v="5529" actId="1076"/>
          <ac:spMkLst>
            <pc:docMk/>
            <pc:sldMk cId="516995717" sldId="265"/>
            <ac:spMk id="9" creationId="{F226C10C-82A9-75B2-3B85-16AA206D3031}"/>
          </ac:spMkLst>
        </pc:spChg>
        <pc:spChg chg="add mod">
          <ac:chgData name="Janette Panhuis" userId="59d79b361ea69e9e" providerId="LiveId" clId="{CE8A669E-D1DD-457E-BA6F-562A130642CB}" dt="2023-09-14T19:54:11.785" v="4658"/>
          <ac:spMkLst>
            <pc:docMk/>
            <pc:sldMk cId="516995717" sldId="265"/>
            <ac:spMk id="10" creationId="{C03A0944-DD02-439D-6744-6FC5631C7134}"/>
          </ac:spMkLst>
        </pc:spChg>
        <pc:spChg chg="add mod">
          <ac:chgData name="Janette Panhuis" userId="59d79b361ea69e9e" providerId="LiveId" clId="{CE8A669E-D1DD-457E-BA6F-562A130642CB}" dt="2023-09-14T19:56:19.340" v="4756"/>
          <ac:spMkLst>
            <pc:docMk/>
            <pc:sldMk cId="516995717" sldId="265"/>
            <ac:spMk id="11" creationId="{CDB1E4DD-6CF2-50AF-F5DB-01291AA446D7}"/>
          </ac:spMkLst>
        </pc:spChg>
        <pc:picChg chg="add del mod ord">
          <ac:chgData name="Janette Panhuis" userId="59d79b361ea69e9e" providerId="LiveId" clId="{CE8A669E-D1DD-457E-BA6F-562A130642CB}" dt="2023-09-14T20:53:40.072" v="5527" actId="1076"/>
          <ac:picMkLst>
            <pc:docMk/>
            <pc:sldMk cId="516995717" sldId="265"/>
            <ac:picMk id="5" creationId="{54F47DCF-1C92-414D-377B-4E4F5627751E}"/>
          </ac:picMkLst>
        </pc:picChg>
      </pc:sldChg>
      <pc:sldChg chg="addSp delSp modSp add mod setBg modNotesTx">
        <pc:chgData name="Janette Panhuis" userId="59d79b361ea69e9e" providerId="LiveId" clId="{CE8A669E-D1DD-457E-BA6F-562A130642CB}" dt="2023-09-14T20:54:35.521" v="5530" actId="1076"/>
        <pc:sldMkLst>
          <pc:docMk/>
          <pc:sldMk cId="1540084801" sldId="266"/>
        </pc:sldMkLst>
        <pc:spChg chg="del">
          <ac:chgData name="Janette Panhuis" userId="59d79b361ea69e9e" providerId="LiveId" clId="{CE8A669E-D1DD-457E-BA6F-562A130642CB}" dt="2023-09-14T18:17:14.815" v="2286" actId="478"/>
          <ac:spMkLst>
            <pc:docMk/>
            <pc:sldMk cId="1540084801" sldId="266"/>
            <ac:spMk id="2" creationId="{00000000-0000-0000-0000-000000000000}"/>
          </ac:spMkLst>
        </pc:spChg>
        <pc:spChg chg="mod">
          <ac:chgData name="Janette Panhuis" userId="59d79b361ea69e9e" providerId="LiveId" clId="{CE8A669E-D1DD-457E-BA6F-562A130642CB}" dt="2023-09-14T18:17:24.760" v="2288" actId="1076"/>
          <ac:spMkLst>
            <pc:docMk/>
            <pc:sldMk cId="1540084801" sldId="266"/>
            <ac:spMk id="3" creationId="{00000000-0000-0000-0000-000000000000}"/>
          </ac:spMkLst>
        </pc:spChg>
        <pc:spChg chg="del mod">
          <ac:chgData name="Janette Panhuis" userId="59d79b361ea69e9e" providerId="LiveId" clId="{CE8A669E-D1DD-457E-BA6F-562A130642CB}" dt="2023-09-12T14:49:00.623" v="210" actId="478"/>
          <ac:spMkLst>
            <pc:docMk/>
            <pc:sldMk cId="1540084801" sldId="266"/>
            <ac:spMk id="4" creationId="{00000000-0000-0000-0000-000000000000}"/>
          </ac:spMkLst>
        </pc:spChg>
        <pc:spChg chg="del">
          <ac:chgData name="Janette Panhuis" userId="59d79b361ea69e9e" providerId="LiveId" clId="{CE8A669E-D1DD-457E-BA6F-562A130642CB}" dt="2023-09-12T14:48:58.137" v="209" actId="478"/>
          <ac:spMkLst>
            <pc:docMk/>
            <pc:sldMk cId="1540084801" sldId="266"/>
            <ac:spMk id="5" creationId="{00000000-0000-0000-0000-000000000000}"/>
          </ac:spMkLst>
        </pc:spChg>
        <pc:spChg chg="del">
          <ac:chgData name="Janette Panhuis" userId="59d79b361ea69e9e" providerId="LiveId" clId="{CE8A669E-D1DD-457E-BA6F-562A130642CB}" dt="2023-09-14T19:56:11.540" v="4753" actId="478"/>
          <ac:spMkLst>
            <pc:docMk/>
            <pc:sldMk cId="1540084801" sldId="266"/>
            <ac:spMk id="6" creationId="{00000000-0000-0000-0000-000000000000}"/>
          </ac:spMkLst>
        </pc:spChg>
        <pc:spChg chg="del">
          <ac:chgData name="Janette Panhuis" userId="59d79b361ea69e9e" providerId="LiveId" clId="{CE8A669E-D1DD-457E-BA6F-562A130642CB}" dt="2023-09-14T19:53:38.045" v="4652" actId="478"/>
          <ac:spMkLst>
            <pc:docMk/>
            <pc:sldMk cId="1540084801" sldId="266"/>
            <ac:spMk id="7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4T20:10:27.057" v="4888" actId="6549"/>
          <ac:spMkLst>
            <pc:docMk/>
            <pc:sldMk cId="1540084801" sldId="266"/>
            <ac:spMk id="9" creationId="{B2E86C23-B8F2-51CE-92E7-A467214D3B18}"/>
          </ac:spMkLst>
        </pc:spChg>
        <pc:spChg chg="add mod">
          <ac:chgData name="Janette Panhuis" userId="59d79b361ea69e9e" providerId="LiveId" clId="{CE8A669E-D1DD-457E-BA6F-562A130642CB}" dt="2023-09-14T20:54:35.521" v="5530" actId="1076"/>
          <ac:spMkLst>
            <pc:docMk/>
            <pc:sldMk cId="1540084801" sldId="266"/>
            <ac:spMk id="10" creationId="{880C0D40-15CD-4945-2790-82864E7E1A3E}"/>
          </ac:spMkLst>
        </pc:spChg>
        <pc:spChg chg="add mod">
          <ac:chgData name="Janette Panhuis" userId="59d79b361ea69e9e" providerId="LiveId" clId="{CE8A669E-D1DD-457E-BA6F-562A130642CB}" dt="2023-09-14T19:53:59.961" v="4656" actId="255"/>
          <ac:spMkLst>
            <pc:docMk/>
            <pc:sldMk cId="1540084801" sldId="266"/>
            <ac:spMk id="11" creationId="{BBBD4DFE-0144-5C29-17CE-B5DA92AFB12E}"/>
          </ac:spMkLst>
        </pc:spChg>
        <pc:spChg chg="add mod">
          <ac:chgData name="Janette Panhuis" userId="59d79b361ea69e9e" providerId="LiveId" clId="{CE8A669E-D1DD-457E-BA6F-562A130642CB}" dt="2023-09-14T19:56:12.037" v="4754"/>
          <ac:spMkLst>
            <pc:docMk/>
            <pc:sldMk cId="1540084801" sldId="266"/>
            <ac:spMk id="12" creationId="{BFDDEBDD-DE7D-2711-9BC2-6C8021979C94}"/>
          </ac:spMkLst>
        </pc:spChg>
        <pc:picChg chg="add mod ord">
          <ac:chgData name="Janette Panhuis" userId="59d79b361ea69e9e" providerId="LiveId" clId="{CE8A669E-D1DD-457E-BA6F-562A130642CB}" dt="2023-09-14T20:53:14.513" v="5523" actId="1076"/>
          <ac:picMkLst>
            <pc:docMk/>
            <pc:sldMk cId="1540084801" sldId="266"/>
            <ac:picMk id="4" creationId="{7B1C21BC-43B2-B649-144C-AEAE01C729C8}"/>
          </ac:picMkLst>
        </pc:picChg>
      </pc:sldChg>
      <pc:sldChg chg="addSp delSp modSp add del mod">
        <pc:chgData name="Janette Panhuis" userId="59d79b361ea69e9e" providerId="LiveId" clId="{CE8A669E-D1DD-457E-BA6F-562A130642CB}" dt="2023-09-14T14:56:42.488" v="649" actId="47"/>
        <pc:sldMkLst>
          <pc:docMk/>
          <pc:sldMk cId="2107565892" sldId="267"/>
        </pc:sldMkLst>
        <pc:spChg chg="del">
          <ac:chgData name="Janette Panhuis" userId="59d79b361ea69e9e" providerId="LiveId" clId="{CE8A669E-D1DD-457E-BA6F-562A130642CB}" dt="2023-09-13T14:24:04.672" v="478" actId="478"/>
          <ac:spMkLst>
            <pc:docMk/>
            <pc:sldMk cId="2107565892" sldId="267"/>
            <ac:spMk id="2" creationId="{00000000-0000-0000-0000-000000000000}"/>
          </ac:spMkLst>
        </pc:spChg>
        <pc:spChg chg="del">
          <ac:chgData name="Janette Panhuis" userId="59d79b361ea69e9e" providerId="LiveId" clId="{CE8A669E-D1DD-457E-BA6F-562A130642CB}" dt="2023-09-13T14:24:27.021" v="482" actId="478"/>
          <ac:spMkLst>
            <pc:docMk/>
            <pc:sldMk cId="2107565892" sldId="267"/>
            <ac:spMk id="3" creationId="{00000000-0000-0000-0000-000000000000}"/>
          </ac:spMkLst>
        </pc:spChg>
        <pc:spChg chg="add mod">
          <ac:chgData name="Janette Panhuis" userId="59d79b361ea69e9e" providerId="LiveId" clId="{CE8A669E-D1DD-457E-BA6F-562A130642CB}" dt="2023-09-13T14:25:06.114" v="488" actId="14100"/>
          <ac:spMkLst>
            <pc:docMk/>
            <pc:sldMk cId="2107565892" sldId="267"/>
            <ac:spMk id="5" creationId="{B2376FD5-835B-F538-C5E3-B02C42F6F5B2}"/>
          </ac:spMkLst>
        </pc:spChg>
        <pc:spChg chg="add del mod">
          <ac:chgData name="Janette Panhuis" userId="59d79b361ea69e9e" providerId="LiveId" clId="{CE8A669E-D1DD-457E-BA6F-562A130642CB}" dt="2023-09-13T14:26:22.801" v="495"/>
          <ac:spMkLst>
            <pc:docMk/>
            <pc:sldMk cId="2107565892" sldId="267"/>
            <ac:spMk id="6" creationId="{746C7D70-4231-CC2A-5EDD-6A02C284EA30}"/>
          </ac:spMkLst>
        </pc:spChg>
        <pc:picChg chg="mod">
          <ac:chgData name="Janette Panhuis" userId="59d79b361ea69e9e" providerId="LiveId" clId="{CE8A669E-D1DD-457E-BA6F-562A130642CB}" dt="2023-09-13T14:25:44.489" v="492" actId="14100"/>
          <ac:picMkLst>
            <pc:docMk/>
            <pc:sldMk cId="2107565892" sldId="267"/>
            <ac:picMk id="11" creationId="{4526D6AA-83FC-BAA6-D646-F209E520F34E}"/>
          </ac:picMkLst>
        </pc:picChg>
      </pc:sldChg>
      <pc:sldChg chg="addSp delSp modSp add mod modAnim">
        <pc:chgData name="Janette Panhuis" userId="59d79b361ea69e9e" providerId="LiveId" clId="{CE8A669E-D1DD-457E-BA6F-562A130642CB}" dt="2023-09-14T19:27:03.559" v="3300" actId="6549"/>
        <pc:sldMkLst>
          <pc:docMk/>
          <pc:sldMk cId="797468468" sldId="268"/>
        </pc:sldMkLst>
        <pc:spChg chg="mod">
          <ac:chgData name="Janette Panhuis" userId="59d79b361ea69e9e" providerId="LiveId" clId="{CE8A669E-D1DD-457E-BA6F-562A130642CB}" dt="2023-09-14T15:50:45.254" v="944" actId="20577"/>
          <ac:spMkLst>
            <pc:docMk/>
            <pc:sldMk cId="797468468" sldId="268"/>
            <ac:spMk id="5" creationId="{B2376FD5-835B-F538-C5E3-B02C42F6F5B2}"/>
          </ac:spMkLst>
        </pc:spChg>
        <pc:spChg chg="add mod">
          <ac:chgData name="Janette Panhuis" userId="59d79b361ea69e9e" providerId="LiveId" clId="{CE8A669E-D1DD-457E-BA6F-562A130642CB}" dt="2023-09-14T16:20:07.480" v="1691" actId="1076"/>
          <ac:spMkLst>
            <pc:docMk/>
            <pc:sldMk cId="797468468" sldId="268"/>
            <ac:spMk id="9" creationId="{7FC4EF57-5342-DCAD-94BA-3C564D9A1D9C}"/>
          </ac:spMkLst>
        </pc:spChg>
        <pc:spChg chg="add del">
          <ac:chgData name="Janette Panhuis" userId="59d79b361ea69e9e" providerId="LiveId" clId="{CE8A669E-D1DD-457E-BA6F-562A130642CB}" dt="2023-09-14T14:53:54.933" v="623" actId="478"/>
          <ac:spMkLst>
            <pc:docMk/>
            <pc:sldMk cId="797468468" sldId="268"/>
            <ac:spMk id="12" creationId="{66F6ED21-DBC2-3D7D-6415-6F2E32B4F3F5}"/>
          </ac:spMkLst>
        </pc:spChg>
        <pc:spChg chg="add mod">
          <ac:chgData name="Janette Panhuis" userId="59d79b361ea69e9e" providerId="LiveId" clId="{CE8A669E-D1DD-457E-BA6F-562A130642CB}" dt="2023-09-14T16:24:19.075" v="1797" actId="1076"/>
          <ac:spMkLst>
            <pc:docMk/>
            <pc:sldMk cId="797468468" sldId="268"/>
            <ac:spMk id="13" creationId="{968B4525-F958-A75D-E692-FC6CF9D5B60F}"/>
          </ac:spMkLst>
        </pc:spChg>
        <pc:spChg chg="add mod">
          <ac:chgData name="Janette Panhuis" userId="59d79b361ea69e9e" providerId="LiveId" clId="{CE8A669E-D1DD-457E-BA6F-562A130642CB}" dt="2023-09-14T16:23:57.776" v="1793" actId="113"/>
          <ac:spMkLst>
            <pc:docMk/>
            <pc:sldMk cId="797468468" sldId="268"/>
            <ac:spMk id="14" creationId="{29DE41D5-4F1B-DD91-956B-B5A9E823CA3E}"/>
          </ac:spMkLst>
        </pc:spChg>
        <pc:spChg chg="add mod ord">
          <ac:chgData name="Janette Panhuis" userId="59d79b361ea69e9e" providerId="LiveId" clId="{CE8A669E-D1DD-457E-BA6F-562A130642CB}" dt="2023-09-14T19:27:03.559" v="3300" actId="6549"/>
          <ac:spMkLst>
            <pc:docMk/>
            <pc:sldMk cId="797468468" sldId="268"/>
            <ac:spMk id="15" creationId="{51960193-2CEA-6123-694B-7EEA637AADAD}"/>
          </ac:spMkLst>
        </pc:spChg>
        <pc:spChg chg="add mod ord">
          <ac:chgData name="Janette Panhuis" userId="59d79b361ea69e9e" providerId="LiveId" clId="{CE8A669E-D1DD-457E-BA6F-562A130642CB}" dt="2023-09-14T15:49:52.329" v="910" actId="255"/>
          <ac:spMkLst>
            <pc:docMk/>
            <pc:sldMk cId="797468468" sldId="268"/>
            <ac:spMk id="16" creationId="{ED4CBB14-7D7D-10E3-14BF-790B22A0F5A7}"/>
          </ac:spMkLst>
        </pc:spChg>
        <pc:spChg chg="add mod">
          <ac:chgData name="Janette Panhuis" userId="59d79b361ea69e9e" providerId="LiveId" clId="{CE8A669E-D1DD-457E-BA6F-562A130642CB}" dt="2023-09-14T19:25:36.811" v="3267" actId="1076"/>
          <ac:spMkLst>
            <pc:docMk/>
            <pc:sldMk cId="797468468" sldId="268"/>
            <ac:spMk id="17" creationId="{2A3A82B0-FD5A-03DA-DBB6-D4BB24069E24}"/>
          </ac:spMkLst>
        </pc:spChg>
        <pc:spChg chg="add mod">
          <ac:chgData name="Janette Panhuis" userId="59d79b361ea69e9e" providerId="LiveId" clId="{CE8A669E-D1DD-457E-BA6F-562A130642CB}" dt="2023-09-14T16:22:27.573" v="1759" actId="207"/>
          <ac:spMkLst>
            <pc:docMk/>
            <pc:sldMk cId="797468468" sldId="268"/>
            <ac:spMk id="18" creationId="{03991A58-D0F7-4189-8A70-C96D8666DD3F}"/>
          </ac:spMkLst>
        </pc:spChg>
        <pc:spChg chg="add mod">
          <ac:chgData name="Janette Panhuis" userId="59d79b361ea69e9e" providerId="LiveId" clId="{CE8A669E-D1DD-457E-BA6F-562A130642CB}" dt="2023-09-14T16:23:03.100" v="1782" actId="1076"/>
          <ac:spMkLst>
            <pc:docMk/>
            <pc:sldMk cId="797468468" sldId="268"/>
            <ac:spMk id="19" creationId="{6DD5C2B5-463D-3305-4C33-1484DD9D970B}"/>
          </ac:spMkLst>
        </pc:spChg>
        <pc:spChg chg="add mod">
          <ac:chgData name="Janette Panhuis" userId="59d79b361ea69e9e" providerId="LiveId" clId="{CE8A669E-D1DD-457E-BA6F-562A130642CB}" dt="2023-09-14T16:23:14.927" v="1790" actId="20577"/>
          <ac:spMkLst>
            <pc:docMk/>
            <pc:sldMk cId="797468468" sldId="268"/>
            <ac:spMk id="20" creationId="{122FE075-D27F-75E4-57A4-E52AFEED2517}"/>
          </ac:spMkLst>
        </pc:spChg>
        <pc:picChg chg="add del mod">
          <ac:chgData name="Janette Panhuis" userId="59d79b361ea69e9e" providerId="LiveId" clId="{CE8A669E-D1DD-457E-BA6F-562A130642CB}" dt="2023-09-13T15:22:47.290" v="576" actId="478"/>
          <ac:picMkLst>
            <pc:docMk/>
            <pc:sldMk cId="797468468" sldId="268"/>
            <ac:picMk id="3" creationId="{D48EA7DB-CBAA-AA43-1280-D001A108CC1A}"/>
          </ac:picMkLst>
        </pc:picChg>
        <pc:picChg chg="add mod">
          <ac:chgData name="Janette Panhuis" userId="59d79b361ea69e9e" providerId="LiveId" clId="{CE8A669E-D1DD-457E-BA6F-562A130642CB}" dt="2023-09-14T16:20:27.311" v="1697" actId="1076"/>
          <ac:picMkLst>
            <pc:docMk/>
            <pc:sldMk cId="797468468" sldId="268"/>
            <ac:picMk id="6" creationId="{53A5C1FD-E4B0-8CE7-B055-7C3AE67D903A}"/>
          </ac:picMkLst>
        </pc:picChg>
        <pc:picChg chg="del mod">
          <ac:chgData name="Janette Panhuis" userId="59d79b361ea69e9e" providerId="LiveId" clId="{CE8A669E-D1DD-457E-BA6F-562A130642CB}" dt="2023-09-13T15:21:51.356" v="574" actId="478"/>
          <ac:picMkLst>
            <pc:docMk/>
            <pc:sldMk cId="797468468" sldId="268"/>
            <ac:picMk id="11" creationId="{4526D6AA-83FC-BAA6-D646-F209E520F34E}"/>
          </ac:picMkLst>
        </pc:picChg>
      </pc:sldChg>
      <pc:sldChg chg="add del ord">
        <pc:chgData name="Janette Panhuis" userId="59d79b361ea69e9e" providerId="LiveId" clId="{CE8A669E-D1DD-457E-BA6F-562A130642CB}" dt="2023-09-14T16:31:08.945" v="1831" actId="47"/>
        <pc:sldMkLst>
          <pc:docMk/>
          <pc:sldMk cId="874300323" sldId="269"/>
        </pc:sldMkLst>
      </pc:sldChg>
      <pc:sldChg chg="addSp delSp modSp add del mod">
        <pc:chgData name="Janette Panhuis" userId="59d79b361ea69e9e" providerId="LiveId" clId="{CE8A669E-D1DD-457E-BA6F-562A130642CB}" dt="2023-09-13T15:28:08.416" v="587" actId="47"/>
        <pc:sldMkLst>
          <pc:docMk/>
          <pc:sldMk cId="2088872117" sldId="269"/>
        </pc:sldMkLst>
        <pc:spChg chg="del">
          <ac:chgData name="Janette Panhuis" userId="59d79b361ea69e9e" providerId="LiveId" clId="{CE8A669E-D1DD-457E-BA6F-562A130642CB}" dt="2023-09-13T15:19:17.509" v="562" actId="478"/>
          <ac:spMkLst>
            <pc:docMk/>
            <pc:sldMk cId="2088872117" sldId="269"/>
            <ac:spMk id="5" creationId="{B2376FD5-835B-F538-C5E3-B02C42F6F5B2}"/>
          </ac:spMkLst>
        </pc:spChg>
        <pc:picChg chg="add mod">
          <ac:chgData name="Janette Panhuis" userId="59d79b361ea69e9e" providerId="LiveId" clId="{CE8A669E-D1DD-457E-BA6F-562A130642CB}" dt="2023-09-13T15:21:38.105" v="573" actId="1076"/>
          <ac:picMkLst>
            <pc:docMk/>
            <pc:sldMk cId="2088872117" sldId="269"/>
            <ac:picMk id="3" creationId="{D8B23F25-A634-E881-1FC1-B333ABDAABE7}"/>
          </ac:picMkLst>
        </pc:picChg>
        <pc:picChg chg="del">
          <ac:chgData name="Janette Panhuis" userId="59d79b361ea69e9e" providerId="LiveId" clId="{CE8A669E-D1DD-457E-BA6F-562A130642CB}" dt="2023-09-13T15:15:52.109" v="528" actId="478"/>
          <ac:picMkLst>
            <pc:docMk/>
            <pc:sldMk cId="2088872117" sldId="269"/>
            <ac:picMk id="11" creationId="{4526D6AA-83FC-BAA6-D646-F209E520F34E}"/>
          </ac:picMkLst>
        </pc:picChg>
      </pc:sldChg>
      <pc:sldChg chg="modSp add del mod ord">
        <pc:chgData name="Janette Panhuis" userId="59d79b361ea69e9e" providerId="LiveId" clId="{CE8A669E-D1DD-457E-BA6F-562A130642CB}" dt="2023-09-14T16:31:07.087" v="1830" actId="47"/>
        <pc:sldMkLst>
          <pc:docMk/>
          <pc:sldMk cId="2142874942" sldId="270"/>
        </pc:sldMkLst>
        <pc:spChg chg="mod">
          <ac:chgData name="Janette Panhuis" userId="59d79b361ea69e9e" providerId="LiveId" clId="{CE8A669E-D1DD-457E-BA6F-562A130642CB}" dt="2023-09-13T15:28:21.688" v="590" actId="1076"/>
          <ac:spMkLst>
            <pc:docMk/>
            <pc:sldMk cId="2142874942" sldId="270"/>
            <ac:spMk id="5" creationId="{B2376FD5-835B-F538-C5E3-B02C42F6F5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6926C-154E-4F98-81FE-C85CE2301249}" type="datetimeFigureOut">
              <a:rPr lang="en-CA" smtClean="0"/>
              <a:t>2023-09-14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05055-A466-4AA7-9E9E-8AEF5696682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875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I’d like to be able to say that I didn’t have time to make this shorter – Blaise Pascal – French mathematician and Philosopher - 1657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14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44766"/>
                </a:solidFill>
                <a:latin typeface="Mulish"/>
                <a:cs typeface="Mulish"/>
              </a:rPr>
              <a:t>Success of R3 starts with Leadership in commitment to CtQ </a:t>
            </a: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44766"/>
                </a:solidFill>
                <a:latin typeface="Mulish"/>
                <a:cs typeface="Mulish"/>
              </a:rPr>
              <a:t>Sponsor</a:t>
            </a: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44766"/>
                </a:solidFill>
                <a:latin typeface="Mulish"/>
                <a:cs typeface="Mulish"/>
              </a:rPr>
              <a:t>Investigator</a:t>
            </a: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44766"/>
                </a:solidFill>
                <a:latin typeface="Mulish"/>
                <a:cs typeface="Mulish"/>
              </a:rPr>
              <a:t>IRB</a:t>
            </a:r>
          </a:p>
          <a:p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/>
              <a:t>Also a plug for ICH E8 (R1)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002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Equipoise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690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Fit For Purpose is used 10 times in the draft guidelines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724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important to maintain the higher level of governance on our framework and designs</a:t>
            </a:r>
          </a:p>
          <a:p>
            <a:r>
              <a:rPr lang="en-US" dirty="0"/>
              <a:t>What structure is in place to ensure the spirit of quality by design, criticality is consistent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8179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Principle # 6</a:t>
            </a:r>
          </a:p>
          <a:p>
            <a:pPr algn="l"/>
            <a:r>
              <a:rPr lang="en-US" dirty="0"/>
              <a:t>“</a:t>
            </a:r>
            <a:endParaRPr lang="en-CA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“Quality of a clinical trial is considered in this guideline as fit for purpose. “</a:t>
            </a:r>
          </a:p>
          <a:p>
            <a:endParaRPr lang="en-CA" dirty="0"/>
          </a:p>
          <a:p>
            <a:pPr marL="184150" indent="-171450">
              <a:lnSpc>
                <a:spcPct val="100000"/>
              </a:lnSpc>
              <a:spcBef>
                <a:spcPts val="2015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FECE8"/>
                </a:solidFill>
                <a:latin typeface="Mulish"/>
                <a:cs typeface="Mulish-Medium"/>
              </a:rPr>
              <a:t>Patient safety</a:t>
            </a:r>
          </a:p>
          <a:p>
            <a:pPr marL="184150" indent="-171450">
              <a:lnSpc>
                <a:spcPct val="100000"/>
              </a:lnSpc>
              <a:spcBef>
                <a:spcPts val="2015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FECE8"/>
                </a:solidFill>
                <a:latin typeface="Mulish"/>
                <a:cs typeface="Mulish-Medium"/>
              </a:rPr>
              <a:t>Data integrity</a:t>
            </a:r>
          </a:p>
          <a:p>
            <a:pPr marL="184150" indent="-171450">
              <a:lnSpc>
                <a:spcPct val="100000"/>
              </a:lnSpc>
              <a:spcBef>
                <a:spcPts val="2015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EFECE8"/>
                </a:solidFill>
                <a:latin typeface="Mulish"/>
                <a:cs typeface="Mulish-Medium"/>
              </a:rPr>
              <a:t>Reliable results</a:t>
            </a:r>
            <a:endParaRPr lang="en-US" sz="1200" dirty="0">
              <a:latin typeface="Mulish-Medium"/>
              <a:cs typeface="Mulish-Medium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05055-A466-4AA7-9E9E-8AEF56966825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256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344766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FECE8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44766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FECE8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44766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44766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55566" y="1378099"/>
            <a:ext cx="2137409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344766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8900" y="1621193"/>
            <a:ext cx="5358130" cy="2272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FECE8"/>
                </a:solidFill>
                <a:latin typeface="DM Serif Display"/>
                <a:cs typeface="DM Serif Displa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eksvgs.com/id/261375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vgs.com/id/26137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eksvgs.com/id/261375" TargetMode="Externa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eksvgs.com/id/261375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eksvgs.com/id/261375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eksvgs.com/id/261375" TargetMode="Externa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88380" cy="9753600"/>
          </a:xfrm>
          <a:custGeom>
            <a:avLst/>
            <a:gdLst/>
            <a:ahLst/>
            <a:cxnLst/>
            <a:rect l="l" t="t" r="r" b="b"/>
            <a:pathLst>
              <a:path w="8568690" h="9753600">
                <a:moveTo>
                  <a:pt x="8568270" y="0"/>
                </a:moveTo>
                <a:lnTo>
                  <a:pt x="0" y="0"/>
                </a:lnTo>
                <a:lnTo>
                  <a:pt x="0" y="9753600"/>
                </a:lnTo>
                <a:lnTo>
                  <a:pt x="8568270" y="9753600"/>
                </a:lnTo>
                <a:lnTo>
                  <a:pt x="8568270" y="0"/>
                </a:lnTo>
                <a:close/>
              </a:path>
            </a:pathLst>
          </a:custGeom>
          <a:solidFill>
            <a:srgbClr val="3447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5000" y="1143000"/>
            <a:ext cx="6088380" cy="227754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7350" dirty="0">
                <a:solidFill>
                  <a:srgbClr val="FFFFFF"/>
                </a:solidFill>
              </a:rPr>
              <a:t>ICH E6</a:t>
            </a:r>
            <a:br>
              <a:rPr lang="en-US" sz="7350" dirty="0">
                <a:solidFill>
                  <a:srgbClr val="FFFFFF"/>
                </a:solidFill>
              </a:rPr>
            </a:br>
            <a:r>
              <a:rPr lang="en-US" sz="7350" dirty="0">
                <a:solidFill>
                  <a:srgbClr val="FFFFFF"/>
                </a:solidFill>
              </a:rPr>
              <a:t>(R3)</a:t>
            </a:r>
            <a:endParaRPr sz="7350" dirty="0">
              <a:latin typeface="DM Serif Display"/>
              <a:cs typeface="DM Serif Display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34204" y="9162794"/>
            <a:ext cx="1815996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pc="-60" dirty="0">
                <a:solidFill>
                  <a:srgbClr val="FFFFFF"/>
                </a:solidFill>
                <a:latin typeface="Arial"/>
                <a:cs typeface="Arial"/>
              </a:rPr>
              <a:t>Sept 2023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pic>
        <p:nvPicPr>
          <p:cNvPr id="12" name="Picture 11" descr="A colorful paint splatter on a black background">
            <a:extLst>
              <a:ext uri="{FF2B5EF4-FFF2-40B4-BE49-F238E27FC236}">
                <a16:creationId xmlns:a16="http://schemas.microsoft.com/office/drawing/2014/main" id="{29AEEF3F-225F-BAB9-9F09-EEF91B94A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512093">
            <a:off x="1732378" y="2288882"/>
            <a:ext cx="9074859" cy="458280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BDBFC9-87B4-9FEC-C89A-4A35CF9187FE}"/>
              </a:ext>
            </a:extLst>
          </p:cNvPr>
          <p:cNvSpPr txBox="1"/>
          <p:nvPr/>
        </p:nvSpPr>
        <p:spPr>
          <a:xfrm>
            <a:off x="7950200" y="6400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Janette Panhuis</a:t>
            </a:r>
          </a:p>
          <a:p>
            <a:r>
              <a:rPr lang="en-US" dirty="0"/>
              <a:t>ACT - Accelerating Clinical Trials </a:t>
            </a:r>
          </a:p>
          <a:p>
            <a:r>
              <a:rPr lang="en-US" dirty="0"/>
              <a:t>Co-Chair, Regulatory Working Group</a:t>
            </a:r>
          </a:p>
          <a:p>
            <a:r>
              <a:rPr lang="en-US" dirty="0"/>
              <a:t>September 2023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134204" y="9162794"/>
            <a:ext cx="1815996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pc="-60" dirty="0">
                <a:solidFill>
                  <a:srgbClr val="FFFFFF"/>
                </a:solidFill>
                <a:latin typeface="Arial"/>
                <a:cs typeface="Arial"/>
              </a:rPr>
              <a:t>Sept 2023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376FD5-835B-F538-C5E3-B02C42F6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63129"/>
            <a:ext cx="6248400" cy="646331"/>
          </a:xfrm>
        </p:spPr>
        <p:txBody>
          <a:bodyPr/>
          <a:lstStyle/>
          <a:p>
            <a:r>
              <a:rPr lang="en-US" dirty="0"/>
              <a:t>GCP Fundamentals</a:t>
            </a:r>
            <a:endParaRPr lang="en-CA" dirty="0"/>
          </a:p>
        </p:txBody>
      </p:sp>
      <p:pic>
        <p:nvPicPr>
          <p:cNvPr id="6" name="Picture 5" descr="A colorful paint splatter on a black background&#10;&#10;Description automatically generated">
            <a:extLst>
              <a:ext uri="{FF2B5EF4-FFF2-40B4-BE49-F238E27FC236}">
                <a16:creationId xmlns:a16="http://schemas.microsoft.com/office/drawing/2014/main" id="{53A5C1FD-E4B0-8CE7-B055-7C3AE67D9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5865" y="1830032"/>
            <a:ext cx="12373070" cy="6248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C4EF57-5342-DCAD-94BA-3C564D9A1D9C}"/>
              </a:ext>
            </a:extLst>
          </p:cNvPr>
          <p:cNvSpPr txBox="1"/>
          <p:nvPr/>
        </p:nvSpPr>
        <p:spPr>
          <a:xfrm>
            <a:off x="8402320" y="4553633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Structural</a:t>
            </a:r>
            <a:endParaRPr lang="en-CA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8B4525-F958-A75D-E692-FC6CF9D5B60F}"/>
              </a:ext>
            </a:extLst>
          </p:cNvPr>
          <p:cNvSpPr txBox="1"/>
          <p:nvPr/>
        </p:nvSpPr>
        <p:spPr>
          <a:xfrm>
            <a:off x="1856740" y="453110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Proportionality</a:t>
            </a:r>
            <a:endParaRPr lang="en-CA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E41D5-4F1B-DD91-956B-B5A9E823CA3E}"/>
              </a:ext>
            </a:extLst>
          </p:cNvPr>
          <p:cNvSpPr txBox="1"/>
          <p:nvPr/>
        </p:nvSpPr>
        <p:spPr>
          <a:xfrm>
            <a:off x="4978400" y="216338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46CA9A"/>
                </a:solidFill>
                <a:latin typeface="Mulish"/>
              </a:rPr>
              <a:t>Complexity</a:t>
            </a:r>
            <a:endParaRPr lang="en-CA" sz="3600" dirty="0">
              <a:solidFill>
                <a:srgbClr val="46CA9A"/>
              </a:solidFill>
              <a:latin typeface="Mulish"/>
            </a:endParaRPr>
          </a:p>
        </p:txBody>
      </p:sp>
      <p:sp>
        <p:nvSpPr>
          <p:cNvPr id="16" name="Star: 10 Points 15">
            <a:extLst>
              <a:ext uri="{FF2B5EF4-FFF2-40B4-BE49-F238E27FC236}">
                <a16:creationId xmlns:a16="http://schemas.microsoft.com/office/drawing/2014/main" id="{ED4CBB14-7D7D-10E3-14BF-790B22A0F5A7}"/>
              </a:ext>
            </a:extLst>
          </p:cNvPr>
          <p:cNvSpPr/>
          <p:nvPr/>
        </p:nvSpPr>
        <p:spPr>
          <a:xfrm>
            <a:off x="5511800" y="3848347"/>
            <a:ext cx="1981200" cy="2056906"/>
          </a:xfrm>
          <a:prstGeom prst="star10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rgbClr val="FFFFFF"/>
            </a:glow>
            <a:outerShdw blurRad="50800" dist="50800" dir="1200000" algn="ctr" rotWithShape="0">
              <a:srgbClr val="000000">
                <a:alpha val="43137"/>
              </a:srgb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Clinical Trial</a:t>
            </a:r>
            <a:endParaRPr lang="en-CA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960193-2CEA-6123-694B-7EEA637AADAD}"/>
              </a:ext>
            </a:extLst>
          </p:cNvPr>
          <p:cNvSpPr txBox="1"/>
          <p:nvPr/>
        </p:nvSpPr>
        <p:spPr>
          <a:xfrm>
            <a:off x="5212080" y="7272883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46CA9A"/>
                </a:solidFill>
                <a:latin typeface="Mulish"/>
              </a:rPr>
              <a:t>Dynamics</a:t>
            </a:r>
            <a:endParaRPr lang="en-CA" sz="3600" dirty="0">
              <a:solidFill>
                <a:srgbClr val="46CA9A"/>
              </a:solidFill>
              <a:latin typeface="Mulish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3A82B0-FD5A-03DA-DBB6-D4BB24069E24}"/>
              </a:ext>
            </a:extLst>
          </p:cNvPr>
          <p:cNvSpPr txBox="1"/>
          <p:nvPr/>
        </p:nvSpPr>
        <p:spPr>
          <a:xfrm>
            <a:off x="8871767" y="5489754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Regulations and Guidelines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991A58-D0F7-4189-8A70-C96D8666DD3F}"/>
              </a:ext>
            </a:extLst>
          </p:cNvPr>
          <p:cNvSpPr txBox="1"/>
          <p:nvPr/>
        </p:nvSpPr>
        <p:spPr>
          <a:xfrm>
            <a:off x="8636000" y="3408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Policy and Procedures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D5C2B5-463D-3305-4C33-1484DD9D970B}"/>
              </a:ext>
            </a:extLst>
          </p:cNvPr>
          <p:cNvSpPr txBox="1"/>
          <p:nvPr/>
        </p:nvSpPr>
        <p:spPr>
          <a:xfrm>
            <a:off x="2022929" y="3527643"/>
            <a:ext cx="257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Critical to Quality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2FE075-D27F-75E4-57A4-E52AFEED2517}"/>
              </a:ext>
            </a:extLst>
          </p:cNvPr>
          <p:cNvSpPr txBox="1"/>
          <p:nvPr/>
        </p:nvSpPr>
        <p:spPr>
          <a:xfrm>
            <a:off x="2273300" y="5728615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79746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paint splatter on a black background">
            <a:extLst>
              <a:ext uri="{FF2B5EF4-FFF2-40B4-BE49-F238E27FC236}">
                <a16:creationId xmlns:a16="http://schemas.microsoft.com/office/drawing/2014/main" id="{54F47DCF-1C92-414D-377B-4E4F56277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857051">
            <a:off x="443830" y="2399325"/>
            <a:ext cx="11829871" cy="5974084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0" y="497597"/>
            <a:ext cx="457905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Leadership</a:t>
            </a:r>
            <a:endParaRPr spc="-80" dirty="0"/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701800" y="1407823"/>
            <a:ext cx="5019277" cy="4880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Commitment to Criticality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3200" b="1" dirty="0">
              <a:solidFill>
                <a:srgbClr val="46CA9A"/>
              </a:solidFill>
              <a:latin typeface="Mulish"/>
              <a:cs typeface="Mulish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b="1" dirty="0">
              <a:solidFill>
                <a:srgbClr val="46CA9A"/>
              </a:solidFill>
              <a:latin typeface="Mulish"/>
              <a:cs typeface="Mulish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b="1" dirty="0">
              <a:solidFill>
                <a:srgbClr val="46CA9A"/>
              </a:solidFill>
              <a:latin typeface="Mulish"/>
              <a:cs typeface="Mulish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Design elements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Feasibility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Safety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Conduct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Results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sz="2400" dirty="0">
              <a:latin typeface="Mulish-Medium"/>
              <a:cs typeface="Mulish-Medium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F226C10C-82A9-75B2-3B85-16AA206D3031}"/>
              </a:ext>
            </a:extLst>
          </p:cNvPr>
          <p:cNvSpPr txBox="1">
            <a:spLocks/>
          </p:cNvSpPr>
          <p:nvPr/>
        </p:nvSpPr>
        <p:spPr>
          <a:xfrm>
            <a:off x="7278471" y="2850027"/>
            <a:ext cx="4024529" cy="4053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Risk Management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44766"/>
              </a:solidFill>
              <a:latin typeface="Mulish"/>
              <a:cs typeface="Mulish-Medium"/>
            </a:endParaRPr>
          </a:p>
          <a:p>
            <a:pPr marL="12700" marR="5080">
              <a:lnSpc>
                <a:spcPct val="125000"/>
              </a:lnSpc>
              <a:spcBef>
                <a:spcPts val="600"/>
              </a:spcBef>
            </a:pPr>
            <a:endParaRPr lang="en-US" sz="2800" b="1" dirty="0">
              <a:solidFill>
                <a:srgbClr val="344766"/>
              </a:solidFill>
              <a:latin typeface="Mulish"/>
              <a:cs typeface="Mulish-Medium"/>
            </a:endParaRPr>
          </a:p>
          <a:p>
            <a:pPr marL="355600" marR="5080" indent="-3429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Risks are specific to  critical to quality factors</a:t>
            </a:r>
          </a:p>
          <a:p>
            <a:pPr marL="355600" marR="5080" indent="-3429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Plans prioritize identified risks</a:t>
            </a:r>
            <a:endParaRPr sz="2800" dirty="0">
              <a:latin typeface="Mulish-Medium"/>
              <a:cs typeface="Mulish-Medium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A0944-DD02-439D-6744-6FC5631C7134}"/>
              </a:ext>
            </a:extLst>
          </p:cNvPr>
          <p:cNvSpPr txBox="1"/>
          <p:nvPr/>
        </p:nvSpPr>
        <p:spPr>
          <a:xfrm>
            <a:off x="5435352" y="8996394"/>
            <a:ext cx="144804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rgbClr val="FFFFFF"/>
                </a:solidFill>
                <a:latin typeface="Arial"/>
                <a:cs typeface="Arial"/>
              </a:rPr>
              <a:t>Sept 22</a:t>
            </a:r>
            <a:r>
              <a:rPr lang="en-US" sz="105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en-US" sz="1050" spc="-40" dirty="0">
                <a:solidFill>
                  <a:srgbClr val="FFFFFF"/>
                </a:solidFill>
                <a:latin typeface="Arial"/>
                <a:cs typeface="Arial"/>
              </a:rPr>
              <a:t> 2023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DB1E4DD-6CF2-50AF-F5DB-01291AA446D7}"/>
              </a:ext>
            </a:extLst>
          </p:cNvPr>
          <p:cNvSpPr txBox="1"/>
          <p:nvPr/>
        </p:nvSpPr>
        <p:spPr>
          <a:xfrm>
            <a:off x="444228" y="9292806"/>
            <a:ext cx="1714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chemeClr val="bg1"/>
                </a:solidFill>
                <a:latin typeface="Arial"/>
                <a:cs typeface="Arial"/>
              </a:rPr>
              <a:t>ICH E6 Panel Discussion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99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0000">
              <a:srgbClr val="D5DFF2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paint splatter on a black background">
            <a:extLst>
              <a:ext uri="{FF2B5EF4-FFF2-40B4-BE49-F238E27FC236}">
                <a16:creationId xmlns:a16="http://schemas.microsoft.com/office/drawing/2014/main" id="{7B1C21BC-43B2-B649-144C-AEAE01C7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832712">
            <a:off x="485811" y="2414056"/>
            <a:ext cx="11975304" cy="5990767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6297" y="572540"/>
            <a:ext cx="457905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Design</a:t>
            </a:r>
            <a:endParaRPr spc="-8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2E86C23-B8F2-51CE-92E7-A467214D3B18}"/>
              </a:ext>
            </a:extLst>
          </p:cNvPr>
          <p:cNvSpPr txBox="1">
            <a:spLocks/>
          </p:cNvSpPr>
          <p:nvPr/>
        </p:nvSpPr>
        <p:spPr>
          <a:xfrm>
            <a:off x="1397000" y="1862344"/>
            <a:ext cx="4839308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Scientific	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Mulish"/>
              <a:cs typeface="Mulish-Medium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Mulish"/>
              <a:cs typeface="Mulish-Medium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atin typeface="Mulish"/>
                <a:cs typeface="Mulish-Medium"/>
              </a:rPr>
              <a:t>Endpoints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atin typeface="Mulish"/>
                <a:cs typeface="Mulish-Medium"/>
              </a:rPr>
              <a:t>Critical Data and Quantity 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atin typeface="Mulish"/>
                <a:cs typeface="Mulish-Medium"/>
              </a:rPr>
              <a:t>Intervention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atin typeface="Mulish"/>
                <a:cs typeface="Mulish-Medium"/>
              </a:rPr>
              <a:t>Disease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atin typeface="Mulish"/>
                <a:cs typeface="Mulish-Medium"/>
              </a:rPr>
              <a:t>Population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Mulish"/>
                <a:cs typeface="Mulish-Medium"/>
              </a:rPr>
              <a:t> </a:t>
            </a:r>
            <a:endParaRPr sz="2800" dirty="0">
              <a:latin typeface="Mulish-Medium"/>
              <a:cs typeface="Mulish-Medium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880C0D40-15CD-4945-2790-82864E7E1A3E}"/>
              </a:ext>
            </a:extLst>
          </p:cNvPr>
          <p:cNvSpPr txBox="1">
            <a:spLocks/>
          </p:cNvSpPr>
          <p:nvPr/>
        </p:nvSpPr>
        <p:spPr>
          <a:xfrm>
            <a:off x="7200900" y="3011052"/>
            <a:ext cx="4839308" cy="4220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Operational</a:t>
            </a:r>
            <a:endParaRPr sz="3600" dirty="0">
              <a:latin typeface="Mulish"/>
              <a:cs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44766"/>
              </a:solidFill>
              <a:latin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44766"/>
              </a:solidFill>
              <a:latin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</a:rPr>
              <a:t>Protocol Implementation</a:t>
            </a: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</a:rPr>
              <a:t>Data Sources and Review</a:t>
            </a: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</a:rPr>
              <a:t>Safety Assessments</a:t>
            </a:r>
          </a:p>
          <a:p>
            <a:pPr marL="469900" marR="508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sz="2800" dirty="0">
              <a:solidFill>
                <a:srgbClr val="344766"/>
              </a:solidFill>
              <a:latin typeface="Mulish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D4DFE-0144-5C29-17CE-B5DA92AFB12E}"/>
              </a:ext>
            </a:extLst>
          </p:cNvPr>
          <p:cNvSpPr txBox="1"/>
          <p:nvPr/>
        </p:nvSpPr>
        <p:spPr>
          <a:xfrm>
            <a:off x="5435352" y="8996394"/>
            <a:ext cx="144804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rgbClr val="FFFFFF"/>
                </a:solidFill>
                <a:latin typeface="Arial"/>
                <a:cs typeface="Arial"/>
              </a:rPr>
              <a:t>Sept 22</a:t>
            </a:r>
            <a:r>
              <a:rPr lang="en-US" sz="105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en-US" sz="1050" spc="-40" dirty="0">
                <a:solidFill>
                  <a:srgbClr val="FFFFFF"/>
                </a:solidFill>
                <a:latin typeface="Arial"/>
                <a:cs typeface="Arial"/>
              </a:rPr>
              <a:t> 2023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BFDDEBDD-DE7D-2711-9BC2-6C8021979C94}"/>
              </a:ext>
            </a:extLst>
          </p:cNvPr>
          <p:cNvSpPr txBox="1"/>
          <p:nvPr/>
        </p:nvSpPr>
        <p:spPr>
          <a:xfrm>
            <a:off x="444228" y="9292806"/>
            <a:ext cx="1714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chemeClr val="bg1"/>
                </a:solidFill>
                <a:latin typeface="Arial"/>
                <a:cs typeface="Arial"/>
              </a:rPr>
              <a:t>ICH E6 Panel Discussion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008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92000">
              <a:schemeClr val="accent1">
                <a:lumMod val="20000"/>
                <a:lumOff val="80000"/>
              </a:schemeClr>
            </a:gs>
            <a:gs pos="35000">
              <a:srgbClr val="D1DFF1"/>
            </a:gs>
            <a:gs pos="6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paint splatter on a black background">
            <a:extLst>
              <a:ext uri="{FF2B5EF4-FFF2-40B4-BE49-F238E27FC236}">
                <a16:creationId xmlns:a16="http://schemas.microsoft.com/office/drawing/2014/main" id="{CA7C93FF-959C-C755-E68F-A0F49C174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588189">
            <a:off x="671782" y="2034230"/>
            <a:ext cx="11878324" cy="599855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6297" y="533400"/>
            <a:ext cx="457905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Fit For Purpose</a:t>
            </a:r>
            <a:endParaRPr spc="-8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953F0F16-961D-F571-DD04-5287A887D9BD}"/>
              </a:ext>
            </a:extLst>
          </p:cNvPr>
          <p:cNvSpPr txBox="1">
            <a:spLocks/>
          </p:cNvSpPr>
          <p:nvPr/>
        </p:nvSpPr>
        <p:spPr>
          <a:xfrm>
            <a:off x="1696513" y="1600200"/>
            <a:ext cx="4839308" cy="4507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Training</a:t>
            </a:r>
            <a:endParaRPr lang="en-US" sz="3200" b="1" dirty="0">
              <a:solidFill>
                <a:srgbClr val="46CA9A"/>
              </a:solidFill>
              <a:latin typeface="Mulish"/>
              <a:cs typeface="Mulish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Focus on protocol risks </a:t>
            </a:r>
            <a:b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</a:b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and plans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Recognition of healthcare provider skills and  training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-Medium"/>
              </a:rPr>
              <a:t>New tasks/ skills</a:t>
            </a:r>
            <a:endParaRPr sz="2800" dirty="0">
              <a:latin typeface="Mulish-Medium"/>
              <a:cs typeface="Mulish-Medium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449AB76D-3943-0D81-4841-8B3C2E819570}"/>
              </a:ext>
            </a:extLst>
          </p:cNvPr>
          <p:cNvSpPr txBox="1">
            <a:spLocks/>
          </p:cNvSpPr>
          <p:nvPr/>
        </p:nvSpPr>
        <p:spPr>
          <a:xfrm>
            <a:off x="7335283" y="2514600"/>
            <a:ext cx="4839308" cy="49312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Tools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Equipment delivers data commensurate with criticality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spc="-25" dirty="0">
                <a:solidFill>
                  <a:srgbClr val="344766"/>
                </a:solidFill>
                <a:latin typeface="Mulish"/>
                <a:cs typeface="Mulish-Medium"/>
              </a:rPr>
              <a:t>Electronic systems fit conduct and data requirements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sz="2400" dirty="0">
              <a:latin typeface="Mulish-Medium"/>
              <a:cs typeface="Mulish-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E212EA-EFC2-65B6-3205-6AAF6261AF40}"/>
              </a:ext>
            </a:extLst>
          </p:cNvPr>
          <p:cNvSpPr txBox="1"/>
          <p:nvPr/>
        </p:nvSpPr>
        <p:spPr>
          <a:xfrm>
            <a:off x="5435352" y="8996394"/>
            <a:ext cx="144804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rgbClr val="FFFFFF"/>
                </a:solidFill>
                <a:latin typeface="Arial"/>
                <a:cs typeface="Arial"/>
              </a:rPr>
              <a:t>Sept 22</a:t>
            </a:r>
            <a:r>
              <a:rPr lang="en-US" sz="105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en-US" sz="1050" spc="-40" dirty="0">
                <a:solidFill>
                  <a:srgbClr val="FFFFFF"/>
                </a:solidFill>
                <a:latin typeface="Arial"/>
                <a:cs typeface="Arial"/>
              </a:rPr>
              <a:t> 2023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AF6A93B-4917-1378-1A78-8DA6834F480D}"/>
              </a:ext>
            </a:extLst>
          </p:cNvPr>
          <p:cNvSpPr txBox="1"/>
          <p:nvPr/>
        </p:nvSpPr>
        <p:spPr>
          <a:xfrm>
            <a:off x="444228" y="9292806"/>
            <a:ext cx="1714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chemeClr val="bg1"/>
                </a:solidFill>
                <a:latin typeface="Arial"/>
                <a:cs typeface="Arial"/>
              </a:rPr>
              <a:t>ICH E6 Panel Discussion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92000">
              <a:schemeClr val="accent1">
                <a:lumMod val="20000"/>
                <a:lumOff val="80000"/>
              </a:schemeClr>
            </a:gs>
            <a:gs pos="35000">
              <a:srgbClr val="D1DFF1"/>
            </a:gs>
            <a:gs pos="6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paint splatter on a black background">
            <a:extLst>
              <a:ext uri="{FF2B5EF4-FFF2-40B4-BE49-F238E27FC236}">
                <a16:creationId xmlns:a16="http://schemas.microsoft.com/office/drawing/2014/main" id="{01F64E12-9D62-9062-1A51-C4B91C0FF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84614">
            <a:off x="549639" y="2401027"/>
            <a:ext cx="11975304" cy="6047528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7" name="object 7"/>
          <p:cNvSpPr txBox="1"/>
          <p:nvPr/>
        </p:nvSpPr>
        <p:spPr>
          <a:xfrm>
            <a:off x="6134204" y="9208167"/>
            <a:ext cx="1726428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rgbClr val="FFFFFF"/>
                </a:solidFill>
                <a:latin typeface="Arial"/>
                <a:cs typeface="Arial"/>
              </a:rPr>
              <a:t>Sept 22</a:t>
            </a:r>
            <a:r>
              <a:rPr sz="105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50" spc="-40" dirty="0">
                <a:solidFill>
                  <a:srgbClr val="FFFFFF"/>
                </a:solidFill>
                <a:latin typeface="Arial"/>
                <a:cs typeface="Arial"/>
              </a:rPr>
              <a:t> 2023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0497" y="9156065"/>
            <a:ext cx="600075" cy="184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344766"/>
                </a:solidFill>
                <a:latin typeface="Mulish"/>
                <a:cs typeface="Mulish"/>
              </a:rPr>
              <a:t>ACT-</a:t>
            </a:r>
            <a:r>
              <a:rPr sz="1000" b="1" spc="-25" dirty="0">
                <a:solidFill>
                  <a:srgbClr val="344766"/>
                </a:solidFill>
                <a:latin typeface="Mulish"/>
                <a:cs typeface="Mulish"/>
              </a:rPr>
              <a:t>AEC</a:t>
            </a:r>
            <a:endParaRPr sz="1000" dirty="0">
              <a:latin typeface="Mulish"/>
              <a:cs typeface="Mulis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1200" y="639986"/>
            <a:ext cx="457905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Governance</a:t>
            </a:r>
            <a:endParaRPr spc="-8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2074885E-C836-670F-C145-278D43DB59DF}"/>
              </a:ext>
            </a:extLst>
          </p:cNvPr>
          <p:cNvSpPr txBox="1">
            <a:spLocks/>
          </p:cNvSpPr>
          <p:nvPr/>
        </p:nvSpPr>
        <p:spPr>
          <a:xfrm>
            <a:off x="1549400" y="1629476"/>
            <a:ext cx="4839308" cy="4604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Data and Results</a:t>
            </a:r>
            <a:endParaRPr sz="3600" dirty="0">
              <a:latin typeface="Mulish"/>
              <a:cs typeface="Mulish"/>
            </a:endParaRPr>
          </a:p>
          <a:p>
            <a:pPr marL="469900" marR="5080" lvl="8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469900" marR="5080" lvl="8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469900" marR="5080" lvl="8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Ethical protections</a:t>
            </a:r>
          </a:p>
          <a:p>
            <a:pPr marL="469900" marR="5080" lvl="8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Extent of validation</a:t>
            </a:r>
          </a:p>
          <a:p>
            <a:pPr marL="469900" marR="5080" lvl="5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Systems integrity</a:t>
            </a:r>
          </a:p>
          <a:p>
            <a:pPr marL="355600" marR="5080" indent="-3429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Reliability of trial results</a:t>
            </a: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D342B6EB-572E-104D-D1D7-09D885DC48B3}"/>
              </a:ext>
            </a:extLst>
          </p:cNvPr>
          <p:cNvSpPr txBox="1">
            <a:spLocks/>
          </p:cNvSpPr>
          <p:nvPr/>
        </p:nvSpPr>
        <p:spPr>
          <a:xfrm>
            <a:off x="7286458" y="2858832"/>
            <a:ext cx="4839308" cy="4604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Conduct</a:t>
            </a:r>
            <a:endParaRPr sz="3600" dirty="0">
              <a:latin typeface="Mulish"/>
              <a:cs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44766"/>
              </a:solidFill>
              <a:latin typeface="Mulish"/>
              <a:cs typeface="Mulish"/>
            </a:endParaRP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Qualifications</a:t>
            </a: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Ownership /Responsibility</a:t>
            </a: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Knowledge-based decisions</a:t>
            </a:r>
          </a:p>
          <a:p>
            <a:pPr marL="469900" marR="5080" indent="-457200">
              <a:lnSpc>
                <a:spcPct val="12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endParaRPr sz="2800" dirty="0">
              <a:latin typeface="Mulish-Medium"/>
              <a:cs typeface="Mulish-Medium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B372B0DD-C616-24EF-6F9D-C8F0ABE329E8}"/>
              </a:ext>
            </a:extLst>
          </p:cNvPr>
          <p:cNvSpPr txBox="1"/>
          <p:nvPr/>
        </p:nvSpPr>
        <p:spPr>
          <a:xfrm>
            <a:off x="6121400" y="9200214"/>
            <a:ext cx="1726428" cy="167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rgbClr val="FFFFFF"/>
                </a:solidFill>
                <a:latin typeface="Arial"/>
                <a:cs typeface="Arial"/>
              </a:rPr>
              <a:t>Sept 22</a:t>
            </a:r>
            <a:r>
              <a:rPr sz="105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50" spc="-40" dirty="0">
                <a:solidFill>
                  <a:srgbClr val="FFFFFF"/>
                </a:solidFill>
                <a:latin typeface="Arial"/>
                <a:cs typeface="Arial"/>
              </a:rPr>
              <a:t> 2023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F5558F0-B5E9-88F7-7B75-D4E69B7782B2}"/>
              </a:ext>
            </a:extLst>
          </p:cNvPr>
          <p:cNvSpPr txBox="1"/>
          <p:nvPr/>
        </p:nvSpPr>
        <p:spPr>
          <a:xfrm>
            <a:off x="444228" y="9292806"/>
            <a:ext cx="1714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chemeClr val="bg1"/>
                </a:solidFill>
                <a:latin typeface="Arial"/>
                <a:cs typeface="Arial"/>
              </a:rPr>
              <a:t>ICH E6 Panel Discussion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380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3600" y="2228340"/>
            <a:ext cx="5480297" cy="4837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rgbClr val="46CA9A"/>
                </a:solidFill>
                <a:latin typeface="Mulish"/>
                <a:cs typeface="Mulish"/>
              </a:rPr>
              <a:t>Quality = Fit for Purpose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solidFill>
                <a:srgbClr val="46CA9A"/>
              </a:solidFill>
              <a:latin typeface="Mulish"/>
              <a:cs typeface="Mulish-Medium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44766"/>
                </a:solidFill>
                <a:latin typeface="Mulish-Medium"/>
                <a:cs typeface="Mulish-Medium"/>
              </a:rPr>
              <a:t>The framework is set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344766"/>
              </a:solidFill>
              <a:latin typeface="Mulish-Medium"/>
              <a:cs typeface="Mulish-Medium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344766"/>
                </a:solidFill>
                <a:latin typeface="Mulish-Medium"/>
                <a:cs typeface="Mulish-Medium"/>
              </a:rPr>
              <a:t>BUT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dirty="0">
              <a:solidFill>
                <a:srgbClr val="344766"/>
              </a:solidFill>
              <a:latin typeface="Mulish-Medium"/>
              <a:cs typeface="Mulish-Medium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44766"/>
                </a:solidFill>
                <a:latin typeface="Mulish-Medium"/>
                <a:cs typeface="Mulish-Medium"/>
              </a:rPr>
              <a:t>Quality is designed in the protocol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44766"/>
                </a:solidFill>
                <a:latin typeface="Mulish-Medium"/>
                <a:cs typeface="Mulish-Medium"/>
              </a:rPr>
              <a:t>Quality is defined in our plans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344766"/>
              </a:solidFill>
              <a:latin typeface="Mulish-Medium"/>
              <a:cs typeface="Mulish-Medium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44766"/>
                </a:solidFill>
                <a:latin typeface="Mulish-Medium"/>
                <a:cs typeface="Mulish-Medium"/>
              </a:rPr>
              <a:t>We set the road map and quality goals (rational and justified) </a:t>
            </a:r>
            <a:endParaRPr sz="2800" dirty="0">
              <a:latin typeface="Mulish-Medium"/>
              <a:cs typeface="Mulish-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94232" y="0"/>
            <a:ext cx="5610860" cy="9753600"/>
            <a:chOff x="7394232" y="0"/>
            <a:chExt cx="5610860" cy="9753600"/>
          </a:xfrm>
        </p:grpSpPr>
        <p:sp>
          <p:nvSpPr>
            <p:cNvPr id="5" name="object 5"/>
            <p:cNvSpPr/>
            <p:nvPr/>
          </p:nvSpPr>
          <p:spPr>
            <a:xfrm>
              <a:off x="7394232" y="0"/>
              <a:ext cx="5610860" cy="5029200"/>
            </a:xfrm>
            <a:custGeom>
              <a:avLst/>
              <a:gdLst/>
              <a:ahLst/>
              <a:cxnLst/>
              <a:rect l="l" t="t" r="r" b="b"/>
              <a:pathLst>
                <a:path w="5610859" h="5029200">
                  <a:moveTo>
                    <a:pt x="5610580" y="0"/>
                  </a:moveTo>
                  <a:lnTo>
                    <a:pt x="0" y="0"/>
                  </a:lnTo>
                  <a:lnTo>
                    <a:pt x="0" y="5029200"/>
                  </a:lnTo>
                  <a:lnTo>
                    <a:pt x="5610580" y="5029200"/>
                  </a:lnTo>
                  <a:lnTo>
                    <a:pt x="5610580" y="0"/>
                  </a:lnTo>
                  <a:close/>
                </a:path>
              </a:pathLst>
            </a:custGeom>
            <a:solidFill>
              <a:srgbClr val="46CA9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7394232" y="5029200"/>
              <a:ext cx="5610860" cy="4724400"/>
            </a:xfrm>
            <a:custGeom>
              <a:avLst/>
              <a:gdLst/>
              <a:ahLst/>
              <a:cxnLst/>
              <a:rect l="l" t="t" r="r" b="b"/>
              <a:pathLst>
                <a:path w="5610859" h="4724400">
                  <a:moveTo>
                    <a:pt x="5610580" y="0"/>
                  </a:moveTo>
                  <a:lnTo>
                    <a:pt x="0" y="0"/>
                  </a:lnTo>
                  <a:lnTo>
                    <a:pt x="0" y="4724400"/>
                  </a:lnTo>
                  <a:lnTo>
                    <a:pt x="5610580" y="4724400"/>
                  </a:lnTo>
                  <a:lnTo>
                    <a:pt x="5610580" y="0"/>
                  </a:lnTo>
                  <a:close/>
                </a:path>
              </a:pathLst>
            </a:custGeom>
            <a:solidFill>
              <a:srgbClr val="3447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063945" y="1130263"/>
            <a:ext cx="427143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Critical to Quality</a:t>
            </a:r>
            <a:endParaRPr spc="-45" dirty="0"/>
          </a:p>
        </p:txBody>
      </p:sp>
      <p:sp>
        <p:nvSpPr>
          <p:cNvPr id="8" name="object 8"/>
          <p:cNvSpPr txBox="1"/>
          <p:nvPr/>
        </p:nvSpPr>
        <p:spPr>
          <a:xfrm>
            <a:off x="8555566" y="2694817"/>
            <a:ext cx="3779813" cy="92076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en-US" sz="2800" b="1" dirty="0">
                <a:solidFill>
                  <a:srgbClr val="344766"/>
                </a:solidFill>
                <a:latin typeface="Mulish"/>
                <a:cs typeface="Mulish"/>
              </a:rPr>
              <a:t>A framework for risk assessments</a:t>
            </a:r>
            <a:endParaRPr sz="2800" dirty="0">
              <a:latin typeface="Mulish-Medium"/>
              <a:cs typeface="Mulish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6344" y="5748650"/>
            <a:ext cx="4534455" cy="22082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200" dirty="0">
                <a:solidFill>
                  <a:srgbClr val="38ACDE"/>
                </a:solidFill>
                <a:latin typeface="DM Serif Display"/>
                <a:cs typeface="DM Serif Display"/>
              </a:rPr>
              <a:t>Proportionality</a:t>
            </a:r>
            <a:endParaRPr sz="4200" dirty="0">
              <a:latin typeface="DM Serif Display"/>
              <a:cs typeface="DM Serif Display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lang="en-US" sz="2800" b="1" dirty="0">
                <a:solidFill>
                  <a:srgbClr val="EFECE8"/>
                </a:solidFill>
                <a:latin typeface="Mulish"/>
                <a:cs typeface="Mulish"/>
              </a:rPr>
              <a:t>The key success factor in achieving quality in clinical trials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4500" y="9156700"/>
            <a:ext cx="1714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rgbClr val="344766"/>
                </a:solidFill>
                <a:latin typeface="Arial"/>
                <a:cs typeface="Arial"/>
              </a:rPr>
              <a:t>ICH E6 Panel Discussion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CAE72E-06C4-23EC-0932-A6A4461FE00A}"/>
              </a:ext>
            </a:extLst>
          </p:cNvPr>
          <p:cNvSpPr txBox="1"/>
          <p:nvPr/>
        </p:nvSpPr>
        <p:spPr>
          <a:xfrm>
            <a:off x="5435352" y="8996394"/>
            <a:ext cx="144804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US" sz="1050" spc="-60" dirty="0">
                <a:solidFill>
                  <a:schemeClr val="tx1"/>
                </a:solidFill>
                <a:latin typeface="Arial"/>
                <a:cs typeface="Arial"/>
              </a:rPr>
              <a:t>Sept 22</a:t>
            </a:r>
            <a:r>
              <a:rPr lang="en-US" sz="1050" spc="-8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1050" spc="-40" dirty="0">
                <a:solidFill>
                  <a:schemeClr val="tx1"/>
                </a:solidFill>
                <a:latin typeface="Arial"/>
                <a:cs typeface="Arial"/>
              </a:rPr>
              <a:t> 2023</a:t>
            </a:r>
            <a:endParaRPr lang="en-US" sz="105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FDC967C-6AF8-4AEC-80DC-0B851F757F29}"/>
</file>

<file path=customXml/itemProps2.xml><?xml version="1.0" encoding="utf-8"?>
<ds:datastoreItem xmlns:ds="http://schemas.openxmlformats.org/officeDocument/2006/customXml" ds:itemID="{CE5D2B58-08A9-48EB-BE15-6888DB82E567}"/>
</file>

<file path=customXml/itemProps3.xml><?xml version="1.0" encoding="utf-8"?>
<ds:datastoreItem xmlns:ds="http://schemas.openxmlformats.org/officeDocument/2006/customXml" ds:itemID="{A1582EB4-0D3B-4C1F-9300-BFF0888B0E2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376</Words>
  <Application>Microsoft Office PowerPoint</Application>
  <PresentationFormat>Custom</PresentationFormat>
  <Paragraphs>130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DM Serif Display</vt:lpstr>
      <vt:lpstr>Mulish</vt:lpstr>
      <vt:lpstr>Mulish-Medium</vt:lpstr>
      <vt:lpstr>Times New Roman</vt:lpstr>
      <vt:lpstr>Wingdings</vt:lpstr>
      <vt:lpstr>Office Theme</vt:lpstr>
      <vt:lpstr>ICH E6 (R3)</vt:lpstr>
      <vt:lpstr>GCP Fundamentals</vt:lpstr>
      <vt:lpstr>Leadership</vt:lpstr>
      <vt:lpstr>Design</vt:lpstr>
      <vt:lpstr>Fit For Purpose</vt:lpstr>
      <vt:lpstr>Governance</vt:lpstr>
      <vt:lpstr>Critical to Quality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Janette Panhuis</dc:creator>
  <cp:lastModifiedBy>Janette Panhuis</cp:lastModifiedBy>
  <cp:revision>1</cp:revision>
  <dcterms:created xsi:type="dcterms:W3CDTF">2023-09-01T16:36:50Z</dcterms:created>
  <dcterms:modified xsi:type="dcterms:W3CDTF">2023-09-14T20:54:44Z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Adobe InDesign 18.4 (Macintosh)</vt:lpwstr>
  </property>
  <property fmtid="{D5CDD505-2E9C-101B-9397-08002B2CF9AE}" pid="4" name="LastSaved">
    <vt:filetime>2023-09-01T00:00:00Z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0x010100293BEB1AD0340E468D477139C7E6DBD8</vt:lpwstr>
  </property>
  <property fmtid="{D5CDD505-2E9C-101B-9397-08002B2CF9AE}" pid="7" name="MediaServiceImageTags">
    <vt:lpwstr/>
  </property>
</Properties>
</file>