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871" r:id="rId6"/>
    <p:sldMasterId id="2147483947" r:id="rId7"/>
  </p:sldMasterIdLst>
  <p:notesMasterIdLst>
    <p:notesMasterId r:id="rId28"/>
  </p:notesMasterIdLst>
  <p:handoutMasterIdLst>
    <p:handoutMasterId r:id="rId29"/>
  </p:handoutMasterIdLst>
  <p:sldIdLst>
    <p:sldId id="912" r:id="rId8"/>
    <p:sldId id="942" r:id="rId9"/>
    <p:sldId id="979" r:id="rId10"/>
    <p:sldId id="917" r:id="rId11"/>
    <p:sldId id="970" r:id="rId12"/>
    <p:sldId id="933" r:id="rId13"/>
    <p:sldId id="934" r:id="rId14"/>
    <p:sldId id="929" r:id="rId15"/>
    <p:sldId id="926" r:id="rId16"/>
    <p:sldId id="927" r:id="rId17"/>
    <p:sldId id="916" r:id="rId18"/>
    <p:sldId id="919" r:id="rId19"/>
    <p:sldId id="939" r:id="rId20"/>
    <p:sldId id="983" r:id="rId21"/>
    <p:sldId id="913" r:id="rId22"/>
    <p:sldId id="940" r:id="rId23"/>
    <p:sldId id="981" r:id="rId24"/>
    <p:sldId id="982" r:id="rId25"/>
    <p:sldId id="941" r:id="rId26"/>
    <p:sldId id="972" r:id="rId27"/>
  </p:sldIdLst>
  <p:sldSz cx="16257588" cy="9144000"/>
  <p:notesSz cx="9926638" cy="6797675"/>
  <p:defaultText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CE8"/>
    <a:srgbClr val="BADDC5"/>
    <a:srgbClr val="D1E9F2"/>
    <a:srgbClr val="FCECBB"/>
    <a:srgbClr val="EDEDED"/>
    <a:srgbClr val="FFFFFF"/>
    <a:srgbClr val="2B7742"/>
    <a:srgbClr val="D9B95D"/>
    <a:srgbClr val="75BB8A"/>
    <a:srgbClr val="1D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BBED4-3515-4B6F-B776-1A7C2FA52BBC}" v="2" dt="2023-09-20T08:30:36.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4660"/>
  </p:normalViewPr>
  <p:slideViewPr>
    <p:cSldViewPr snapToGrid="0">
      <p:cViewPr varScale="1">
        <p:scale>
          <a:sx n="71" d="100"/>
          <a:sy n="71" d="100"/>
        </p:scale>
        <p:origin x="440" y="56"/>
      </p:cViewPr>
      <p:guideLst/>
    </p:cSldViewPr>
  </p:slideViewPr>
  <p:notesTextViewPr>
    <p:cViewPr>
      <p:scale>
        <a:sx n="1" d="1"/>
        <a:sy n="1" d="1"/>
      </p:scale>
      <p:origin x="0" y="0"/>
    </p:cViewPr>
  </p:notesTextViewPr>
  <p:sorterViewPr>
    <p:cViewPr>
      <p:scale>
        <a:sx n="40" d="100"/>
        <a:sy n="40" d="100"/>
      </p:scale>
      <p:origin x="0" y="-446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32" Type="http://schemas.openxmlformats.org/officeDocument/2006/relationships/theme" Target="theme/theme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Medhurst" userId="256a3742-bdf8-4594-bd44-03718f6c65e4" providerId="ADAL" clId="{C68BBED4-3515-4B6F-B776-1A7C2FA52BBC}"/>
    <pc:docChg chg="custSel delSld modSld">
      <pc:chgData name="Nick Medhurst" userId="256a3742-bdf8-4594-bd44-03718f6c65e4" providerId="ADAL" clId="{C68BBED4-3515-4B6F-B776-1A7C2FA52BBC}" dt="2023-09-20T08:36:46.609" v="48" actId="20577"/>
      <pc:docMkLst>
        <pc:docMk/>
      </pc:docMkLst>
      <pc:sldChg chg="del">
        <pc:chgData name="Nick Medhurst" userId="256a3742-bdf8-4594-bd44-03718f6c65e4" providerId="ADAL" clId="{C68BBED4-3515-4B6F-B776-1A7C2FA52BBC}" dt="2023-09-20T08:33:09.979" v="5" actId="47"/>
        <pc:sldMkLst>
          <pc:docMk/>
          <pc:sldMk cId="479670548" sldId="915"/>
        </pc:sldMkLst>
      </pc:sldChg>
      <pc:sldChg chg="del">
        <pc:chgData name="Nick Medhurst" userId="256a3742-bdf8-4594-bd44-03718f6c65e4" providerId="ADAL" clId="{C68BBED4-3515-4B6F-B776-1A7C2FA52BBC}" dt="2023-09-20T08:32:51.666" v="2" actId="47"/>
        <pc:sldMkLst>
          <pc:docMk/>
          <pc:sldMk cId="3326663118" sldId="935"/>
        </pc:sldMkLst>
      </pc:sldChg>
      <pc:sldChg chg="del">
        <pc:chgData name="Nick Medhurst" userId="256a3742-bdf8-4594-bd44-03718f6c65e4" providerId="ADAL" clId="{C68BBED4-3515-4B6F-B776-1A7C2FA52BBC}" dt="2023-09-20T08:32:52.811" v="3" actId="47"/>
        <pc:sldMkLst>
          <pc:docMk/>
          <pc:sldMk cId="3604641779" sldId="937"/>
        </pc:sldMkLst>
      </pc:sldChg>
      <pc:sldChg chg="del">
        <pc:chgData name="Nick Medhurst" userId="256a3742-bdf8-4594-bd44-03718f6c65e4" providerId="ADAL" clId="{C68BBED4-3515-4B6F-B776-1A7C2FA52BBC}" dt="2023-09-20T08:32:53.646" v="4" actId="47"/>
        <pc:sldMkLst>
          <pc:docMk/>
          <pc:sldMk cId="802351369" sldId="938"/>
        </pc:sldMkLst>
      </pc:sldChg>
      <pc:sldChg chg="modSp mod">
        <pc:chgData name="Nick Medhurst" userId="256a3742-bdf8-4594-bd44-03718f6c65e4" providerId="ADAL" clId="{C68BBED4-3515-4B6F-B776-1A7C2FA52BBC}" dt="2023-09-20T08:31:08.363" v="1" actId="6549"/>
        <pc:sldMkLst>
          <pc:docMk/>
          <pc:sldMk cId="3230071167" sldId="942"/>
        </pc:sldMkLst>
        <pc:spChg chg="mod">
          <ac:chgData name="Nick Medhurst" userId="256a3742-bdf8-4594-bd44-03718f6c65e4" providerId="ADAL" clId="{C68BBED4-3515-4B6F-B776-1A7C2FA52BBC}" dt="2023-09-20T08:31:08.363" v="1" actId="6549"/>
          <ac:spMkLst>
            <pc:docMk/>
            <pc:sldMk cId="3230071167" sldId="942"/>
            <ac:spMk id="6" creationId="{20C89400-AF10-3DD8-8A42-569AD542CA63}"/>
          </ac:spMkLst>
        </pc:spChg>
      </pc:sldChg>
      <pc:sldChg chg="del">
        <pc:chgData name="Nick Medhurst" userId="256a3742-bdf8-4594-bd44-03718f6c65e4" providerId="ADAL" clId="{C68BBED4-3515-4B6F-B776-1A7C2FA52BBC}" dt="2023-09-20T08:30:43.310" v="0" actId="47"/>
        <pc:sldMkLst>
          <pc:docMk/>
          <pc:sldMk cId="2314049853" sldId="969"/>
        </pc:sldMkLst>
      </pc:sldChg>
      <pc:sldChg chg="modSp mod">
        <pc:chgData name="Nick Medhurst" userId="256a3742-bdf8-4594-bd44-03718f6c65e4" providerId="ADAL" clId="{C68BBED4-3515-4B6F-B776-1A7C2FA52BBC}" dt="2023-09-20T08:36:46.609" v="48" actId="20577"/>
        <pc:sldMkLst>
          <pc:docMk/>
          <pc:sldMk cId="1615174337" sldId="972"/>
        </pc:sldMkLst>
        <pc:spChg chg="mod">
          <ac:chgData name="Nick Medhurst" userId="256a3742-bdf8-4594-bd44-03718f6c65e4" providerId="ADAL" clId="{C68BBED4-3515-4B6F-B776-1A7C2FA52BBC}" dt="2023-09-20T08:36:46.609" v="48" actId="20577"/>
          <ac:spMkLst>
            <pc:docMk/>
            <pc:sldMk cId="1615174337" sldId="972"/>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064"/>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sz="quarter" idx="1"/>
          </p:nvPr>
        </p:nvSpPr>
        <p:spPr>
          <a:xfrm>
            <a:off x="5622797" y="0"/>
            <a:ext cx="4301543" cy="341064"/>
          </a:xfrm>
          <a:prstGeom prst="rect">
            <a:avLst/>
          </a:prstGeom>
        </p:spPr>
        <p:txBody>
          <a:bodyPr vert="horz" lIns="95561" tIns="47781" rIns="95561" bIns="47781" rtlCol="0"/>
          <a:lstStyle>
            <a:lvl1pPr algn="r">
              <a:defRPr sz="1300"/>
            </a:lvl1pPr>
          </a:lstStyle>
          <a:p>
            <a:fld id="{C70E7EBF-EACC-4289-A22D-674796AD2EA7}" type="datetimeFigureOut">
              <a:rPr lang="en-GB" smtClean="0"/>
              <a:t>20/09/2023</a:t>
            </a:fld>
            <a:endParaRPr lang="en-GB"/>
          </a:p>
        </p:txBody>
      </p:sp>
      <p:sp>
        <p:nvSpPr>
          <p:cNvPr id="4" name="Footer Placeholder 3"/>
          <p:cNvSpPr>
            <a:spLocks noGrp="1"/>
          </p:cNvSpPr>
          <p:nvPr>
            <p:ph type="ftr" sz="quarter" idx="2"/>
          </p:nvPr>
        </p:nvSpPr>
        <p:spPr>
          <a:xfrm>
            <a:off x="0" y="6456612"/>
            <a:ext cx="4301543" cy="341063"/>
          </a:xfrm>
          <a:prstGeom prst="rect">
            <a:avLst/>
          </a:prstGeom>
        </p:spPr>
        <p:txBody>
          <a:bodyPr vert="horz" lIns="95561" tIns="47781" rIns="95561"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5622797" y="6456612"/>
            <a:ext cx="4301543" cy="341063"/>
          </a:xfrm>
          <a:prstGeom prst="rect">
            <a:avLst/>
          </a:prstGeom>
        </p:spPr>
        <p:txBody>
          <a:bodyPr vert="horz" lIns="95561" tIns="47781" rIns="95561" bIns="47781" rtlCol="0" anchor="b"/>
          <a:lstStyle>
            <a:lvl1pPr algn="r">
              <a:defRPr sz="1300"/>
            </a:lvl1pPr>
          </a:lstStyle>
          <a:p>
            <a:fld id="{0BA5276B-B3F6-4EFC-ADFE-5B32A39212CE}" type="slidenum">
              <a:rPr lang="en-GB" smtClean="0"/>
              <a:t>‹#›</a:t>
            </a:fld>
            <a:endParaRPr lang="en-GB"/>
          </a:p>
        </p:txBody>
      </p:sp>
    </p:spTree>
    <p:extLst>
      <p:ext uri="{BB962C8B-B14F-4D97-AF65-F5344CB8AC3E}">
        <p14:creationId xmlns:p14="http://schemas.microsoft.com/office/powerpoint/2010/main" val="19691138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4T14:56:52.8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0 729,'0'0,"0"0,0 0,0 0,20 2,52 6,1-6,-2 0,121-12,-136 6,1500-145,-865 76,2498-213,16 123,1414 106,-2112 92,-1798-21,1235-39,-1833 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4T14:57:00.5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0 199,'92'-18,"-63"14,5-1,0 2,0-1,4 0,-3 2,42-4,238-6,-170 8,4005-109,-513 90,4 27,-2551 0,-640-3,2441 10,-30 36,-2119-23,-6 8,1026 75,-1398-79,-10-1,498 25,-688-48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4T14:57:10.0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1 297,'32'-4,"-21"2,195-27,-87 11,233-22,646-9,-818 42,501-20,1230-41,1 31,-1597 35,586-6,-602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4T14:57:11.5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0 636,'75'12,"1"-3,1-5,119-1,241-33,-305 16,679-55,2103-160,3106-54,-5395 260,-474 16,472-2,-527 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7T09:14:08.6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0 286,'49'0,"327"3,-6-6,-1-5,411-27,84-31,-537 38,1 2,6 5,620-12,-20 37,-432 0,-8-5,558-26,-404 2,655 2,682 26,-676 1,-451 6,-2 13,1 9,828 69,-618-12,89 3,-897-72,19-1,14-5,503 12,3357-28,-3957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8T16:04:28.0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0 730,'0'0,"0"0,0 0,0 0,20 2,52 6,1-6,-2 0,121-12,-136 6,1500-145,-865 76,2498-214,16 124,1414 106,-2112 92,-1798-21,1235-39,-1833 17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18T16:05:00.2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0 120,'72'-11,"-49"8,3 0,1 2,-1-2,4 1,-3 1,34-3,185-3,-133 5,3132-66,-402 54,3 16,-1994 1,-500-3,1908 7,-23 21,-1657-13,-5 4,803 45,-1094-47,-7-1,389 15,-538-29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064"/>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idx="1"/>
          </p:nvPr>
        </p:nvSpPr>
        <p:spPr>
          <a:xfrm>
            <a:off x="5622797" y="0"/>
            <a:ext cx="4301543" cy="341064"/>
          </a:xfrm>
          <a:prstGeom prst="rect">
            <a:avLst/>
          </a:prstGeom>
        </p:spPr>
        <p:txBody>
          <a:bodyPr vert="horz" lIns="95561" tIns="47781" rIns="95561" bIns="47781" rtlCol="0"/>
          <a:lstStyle>
            <a:lvl1pPr algn="r">
              <a:defRPr sz="1300"/>
            </a:lvl1pPr>
          </a:lstStyle>
          <a:p>
            <a:fld id="{E43340DE-BEF3-4C69-9915-A75D8E8B9EBD}" type="datetimeFigureOut">
              <a:rPr lang="en-GB" smtClean="0"/>
              <a:t>20/09/2023</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5561" tIns="47781" rIns="95561" bIns="47781" rtlCol="0" anchor="ctr"/>
          <a:lstStyle/>
          <a:p>
            <a:endParaRPr lang="en-GB"/>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5561" tIns="47781" rIns="95561" bIns="47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41063"/>
          </a:xfrm>
          <a:prstGeom prst="rect">
            <a:avLst/>
          </a:prstGeom>
        </p:spPr>
        <p:txBody>
          <a:bodyPr vert="horz" lIns="95561" tIns="47781" rIns="95561"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5622797" y="6456612"/>
            <a:ext cx="4301543" cy="341063"/>
          </a:xfrm>
          <a:prstGeom prst="rect">
            <a:avLst/>
          </a:prstGeom>
        </p:spPr>
        <p:txBody>
          <a:bodyPr vert="horz" lIns="95561" tIns="47781" rIns="95561" bIns="47781" rtlCol="0" anchor="b"/>
          <a:lstStyle>
            <a:lvl1pPr algn="r">
              <a:defRPr sz="1300"/>
            </a:lvl1pPr>
          </a:lstStyle>
          <a:p>
            <a:fld id="{EE08F861-21C1-4286-884A-9D6345295C12}" type="slidenum">
              <a:rPr lang="en-GB" smtClean="0"/>
              <a:t>‹#›</a:t>
            </a:fld>
            <a:endParaRPr lang="en-GB"/>
          </a:p>
        </p:txBody>
      </p:sp>
    </p:spTree>
    <p:extLst>
      <p:ext uri="{BB962C8B-B14F-4D97-AF65-F5344CB8AC3E}">
        <p14:creationId xmlns:p14="http://schemas.microsoft.com/office/powerpoint/2010/main" val="298642784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8F861-21C1-4286-884A-9D6345295C12}" type="slidenum">
              <a:rPr lang="en-GB" smtClean="0"/>
              <a:t>1</a:t>
            </a:fld>
            <a:endParaRPr lang="en-GB"/>
          </a:p>
        </p:txBody>
      </p:sp>
    </p:spTree>
    <p:extLst>
      <p:ext uri="{BB962C8B-B14F-4D97-AF65-F5344CB8AC3E}">
        <p14:creationId xmlns:p14="http://schemas.microsoft.com/office/powerpoint/2010/main" val="108345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8F861-21C1-4286-884A-9D6345295C12}" type="slidenum">
              <a:rPr lang="en-GB" smtClean="0"/>
              <a:t>20</a:t>
            </a:fld>
            <a:endParaRPr lang="en-GB"/>
          </a:p>
        </p:txBody>
      </p:sp>
    </p:spTree>
    <p:extLst>
      <p:ext uri="{BB962C8B-B14F-4D97-AF65-F5344CB8AC3E}">
        <p14:creationId xmlns:p14="http://schemas.microsoft.com/office/powerpoint/2010/main" val="3568075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CTC / Front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0126" y="2259012"/>
            <a:ext cx="6877566" cy="2173287"/>
          </a:xfrm>
        </p:spPr>
        <p:txBody>
          <a:bodyPr/>
          <a:lstStyle>
            <a:lvl1pPr>
              <a:lnSpc>
                <a:spcPts val="5500"/>
              </a:lnSpc>
              <a:defRPr sz="5700" baseline="0"/>
            </a:lvl1pPr>
          </a:lstStyle>
          <a:p>
            <a:r>
              <a:rPr lang="en-US"/>
              <a:t>Click to edit document title</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4687" y="-1"/>
            <a:ext cx="8042901" cy="9143999"/>
          </a:xfrm>
          <a:prstGeom prst="rect">
            <a:avLst/>
          </a:prstGeom>
        </p:spPr>
      </p:pic>
      <p:sp>
        <p:nvSpPr>
          <p:cNvPr id="7" name="Freeform 5"/>
          <p:cNvSpPr>
            <a:spLocks noChangeAspect="1" noEditPoints="1"/>
          </p:cNvSpPr>
          <p:nvPr userDrawn="1"/>
        </p:nvSpPr>
        <p:spPr bwMode="auto">
          <a:xfrm>
            <a:off x="1023525" y="852488"/>
            <a:ext cx="1314000" cy="730957"/>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Text Placeholder 6"/>
          <p:cNvSpPr>
            <a:spLocks noGrp="1"/>
          </p:cNvSpPr>
          <p:nvPr>
            <p:ph type="body" sz="quarter" idx="12" hasCustomPrompt="1"/>
          </p:nvPr>
        </p:nvSpPr>
        <p:spPr>
          <a:xfrm>
            <a:off x="1000126" y="4592400"/>
            <a:ext cx="6877566" cy="359073"/>
          </a:xfrm>
        </p:spPr>
        <p:txBody>
          <a:bodyPr wrap="square">
            <a:spAutoFit/>
          </a:bodyPr>
          <a:lstStyle>
            <a:lvl1pPr>
              <a:lnSpc>
                <a:spcPts val="2800"/>
              </a:lnSpc>
              <a:spcAft>
                <a:spcPts val="1400"/>
              </a:spcAft>
              <a:defRPr sz="1920" b="0" spc="10" baseline="0">
                <a:latin typeface="+mn-lt"/>
              </a:defRPr>
            </a:lvl1pPr>
            <a:lvl2pPr>
              <a:lnSpc>
                <a:spcPts val="2800"/>
              </a:lnSpc>
              <a:spcAft>
                <a:spcPts val="1400"/>
              </a:spcAft>
              <a:defRPr sz="1920" b="0">
                <a:latin typeface="+mn-lt"/>
              </a:defRPr>
            </a:lvl2pPr>
          </a:lstStyle>
          <a:p>
            <a:pPr lvl="0"/>
            <a:r>
              <a:rPr lang="en-US"/>
              <a:t>Click to edit document subtitle</a:t>
            </a:r>
          </a:p>
        </p:txBody>
      </p:sp>
      <p:sp>
        <p:nvSpPr>
          <p:cNvPr id="24" name="Freeform 5"/>
          <p:cNvSpPr>
            <a:spLocks noEditPoints="1"/>
          </p:cNvSpPr>
          <p:nvPr userDrawn="1"/>
        </p:nvSpPr>
        <p:spPr bwMode="auto">
          <a:xfrm>
            <a:off x="1000126" y="7578605"/>
            <a:ext cx="628649" cy="630358"/>
          </a:xfrm>
          <a:custGeom>
            <a:avLst/>
            <a:gdLst>
              <a:gd name="T0" fmla="*/ 95 w 300"/>
              <a:gd name="T1" fmla="*/ 247 h 299"/>
              <a:gd name="T2" fmla="*/ 104 w 300"/>
              <a:gd name="T3" fmla="*/ 251 h 299"/>
              <a:gd name="T4" fmla="*/ 104 w 300"/>
              <a:gd name="T5" fmla="*/ 242 h 299"/>
              <a:gd name="T6" fmla="*/ 100 w 300"/>
              <a:gd name="T7" fmla="*/ 238 h 299"/>
              <a:gd name="T8" fmla="*/ 87 w 300"/>
              <a:gd name="T9" fmla="*/ 239 h 299"/>
              <a:gd name="T10" fmla="*/ 76 w 300"/>
              <a:gd name="T11" fmla="*/ 248 h 299"/>
              <a:gd name="T12" fmla="*/ 63 w 300"/>
              <a:gd name="T13" fmla="*/ 232 h 299"/>
              <a:gd name="T14" fmla="*/ 56 w 300"/>
              <a:gd name="T15" fmla="*/ 232 h 299"/>
              <a:gd name="T16" fmla="*/ 64 w 300"/>
              <a:gd name="T17" fmla="*/ 258 h 299"/>
              <a:gd name="T18" fmla="*/ 71 w 300"/>
              <a:gd name="T19" fmla="*/ 258 h 299"/>
              <a:gd name="T20" fmla="*/ 86 w 300"/>
              <a:gd name="T21" fmla="*/ 245 h 299"/>
              <a:gd name="T22" fmla="*/ 113 w 300"/>
              <a:gd name="T23" fmla="*/ 252 h 299"/>
              <a:gd name="T24" fmla="*/ 122 w 300"/>
              <a:gd name="T25" fmla="*/ 223 h 299"/>
              <a:gd name="T26" fmla="*/ 242 w 300"/>
              <a:gd name="T27" fmla="*/ 238 h 299"/>
              <a:gd name="T28" fmla="*/ 238 w 300"/>
              <a:gd name="T29" fmla="*/ 242 h 299"/>
              <a:gd name="T30" fmla="*/ 243 w 300"/>
              <a:gd name="T31" fmla="*/ 253 h 299"/>
              <a:gd name="T32" fmla="*/ 256 w 300"/>
              <a:gd name="T33" fmla="*/ 247 h 299"/>
              <a:gd name="T34" fmla="*/ 229 w 300"/>
              <a:gd name="T35" fmla="*/ 240 h 299"/>
              <a:gd name="T36" fmla="*/ 213 w 300"/>
              <a:gd name="T37" fmla="*/ 234 h 299"/>
              <a:gd name="T38" fmla="*/ 205 w 300"/>
              <a:gd name="T39" fmla="*/ 232 h 299"/>
              <a:gd name="T40" fmla="*/ 196 w 300"/>
              <a:gd name="T41" fmla="*/ 232 h 299"/>
              <a:gd name="T42" fmla="*/ 197 w 300"/>
              <a:gd name="T43" fmla="*/ 258 h 299"/>
              <a:gd name="T44" fmla="*/ 203 w 300"/>
              <a:gd name="T45" fmla="*/ 244 h 299"/>
              <a:gd name="T46" fmla="*/ 213 w 300"/>
              <a:gd name="T47" fmla="*/ 244 h 299"/>
              <a:gd name="T48" fmla="*/ 219 w 300"/>
              <a:gd name="T49" fmla="*/ 258 h 299"/>
              <a:gd name="T50" fmla="*/ 248 w 300"/>
              <a:gd name="T51" fmla="*/ 258 h 299"/>
              <a:gd name="T52" fmla="*/ 243 w 300"/>
              <a:gd name="T53" fmla="*/ 253 h 299"/>
              <a:gd name="T54" fmla="*/ 173 w 300"/>
              <a:gd name="T55" fmla="*/ 239 h 299"/>
              <a:gd name="T56" fmla="*/ 152 w 300"/>
              <a:gd name="T57" fmla="*/ 248 h 299"/>
              <a:gd name="T58" fmla="*/ 148 w 300"/>
              <a:gd name="T59" fmla="*/ 239 h 299"/>
              <a:gd name="T60" fmla="*/ 159 w 300"/>
              <a:gd name="T61" fmla="*/ 245 h 299"/>
              <a:gd name="T62" fmla="*/ 173 w 300"/>
              <a:gd name="T63" fmla="*/ 232 h 299"/>
              <a:gd name="T64" fmla="*/ 134 w 300"/>
              <a:gd name="T65" fmla="*/ 242 h 299"/>
              <a:gd name="T66" fmla="*/ 125 w 300"/>
              <a:gd name="T67" fmla="*/ 258 h 299"/>
              <a:gd name="T68" fmla="*/ 148 w 300"/>
              <a:gd name="T69" fmla="*/ 259 h 299"/>
              <a:gd name="T70" fmla="*/ 187 w 300"/>
              <a:gd name="T71" fmla="*/ 245 h 299"/>
              <a:gd name="T72" fmla="*/ 209 w 300"/>
              <a:gd name="T73" fmla="*/ 51 h 299"/>
              <a:gd name="T74" fmla="*/ 151 w 300"/>
              <a:gd name="T75" fmla="*/ 51 h 299"/>
              <a:gd name="T76" fmla="*/ 111 w 300"/>
              <a:gd name="T77" fmla="*/ 127 h 299"/>
              <a:gd name="T78" fmla="*/ 75 w 300"/>
              <a:gd name="T79" fmla="*/ 167 h 299"/>
              <a:gd name="T80" fmla="*/ 150 w 300"/>
              <a:gd name="T81" fmla="*/ 122 h 299"/>
              <a:gd name="T82" fmla="*/ 216 w 300"/>
              <a:gd name="T83" fmla="*/ 199 h 299"/>
              <a:gd name="T84" fmla="*/ 300 w 300"/>
              <a:gd name="T85" fmla="*/ 299 h 299"/>
              <a:gd name="T86" fmla="*/ 300 w 300"/>
              <a:gd name="T8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299">
                <a:moveTo>
                  <a:pt x="104" y="251"/>
                </a:moveTo>
                <a:cubicBezTo>
                  <a:pt x="102" y="253"/>
                  <a:pt x="99" y="253"/>
                  <a:pt x="97" y="251"/>
                </a:cubicBezTo>
                <a:cubicBezTo>
                  <a:pt x="95" y="250"/>
                  <a:pt x="95" y="249"/>
                  <a:pt x="95" y="247"/>
                </a:cubicBezTo>
                <a:cubicBezTo>
                  <a:pt x="113" y="247"/>
                  <a:pt x="113" y="247"/>
                  <a:pt x="113" y="247"/>
                </a:cubicBezTo>
                <a:cubicBezTo>
                  <a:pt x="113" y="251"/>
                  <a:pt x="113" y="251"/>
                  <a:pt x="113" y="251"/>
                </a:cubicBezTo>
                <a:lnTo>
                  <a:pt x="104" y="251"/>
                </a:lnTo>
                <a:close/>
                <a:moveTo>
                  <a:pt x="100" y="238"/>
                </a:moveTo>
                <a:cubicBezTo>
                  <a:pt x="102" y="238"/>
                  <a:pt x="104" y="240"/>
                  <a:pt x="104" y="242"/>
                </a:cubicBezTo>
                <a:cubicBezTo>
                  <a:pt x="104" y="242"/>
                  <a:pt x="104" y="242"/>
                  <a:pt x="104" y="242"/>
                </a:cubicBezTo>
                <a:cubicBezTo>
                  <a:pt x="95" y="242"/>
                  <a:pt x="95" y="242"/>
                  <a:pt x="95" y="242"/>
                </a:cubicBezTo>
                <a:cubicBezTo>
                  <a:pt x="95" y="240"/>
                  <a:pt x="97" y="238"/>
                  <a:pt x="100" y="238"/>
                </a:cubicBezTo>
                <a:cubicBezTo>
                  <a:pt x="100" y="238"/>
                  <a:pt x="100" y="238"/>
                  <a:pt x="100" y="238"/>
                </a:cubicBezTo>
                <a:close/>
                <a:moveTo>
                  <a:pt x="113" y="241"/>
                </a:moveTo>
                <a:cubicBezTo>
                  <a:pt x="111" y="235"/>
                  <a:pt x="105" y="231"/>
                  <a:pt x="99" y="232"/>
                </a:cubicBezTo>
                <a:cubicBezTo>
                  <a:pt x="94" y="231"/>
                  <a:pt x="90" y="234"/>
                  <a:pt x="87" y="239"/>
                </a:cubicBezTo>
                <a:cubicBezTo>
                  <a:pt x="89" y="232"/>
                  <a:pt x="89" y="232"/>
                  <a:pt x="89" y="232"/>
                </a:cubicBezTo>
                <a:cubicBezTo>
                  <a:pt x="79" y="232"/>
                  <a:pt x="79" y="232"/>
                  <a:pt x="79" y="232"/>
                </a:cubicBezTo>
                <a:cubicBezTo>
                  <a:pt x="76" y="248"/>
                  <a:pt x="76" y="248"/>
                  <a:pt x="76" y="248"/>
                </a:cubicBezTo>
                <a:cubicBezTo>
                  <a:pt x="76" y="248"/>
                  <a:pt x="76" y="248"/>
                  <a:pt x="76" y="248"/>
                </a:cubicBezTo>
                <a:cubicBezTo>
                  <a:pt x="72" y="232"/>
                  <a:pt x="72" y="232"/>
                  <a:pt x="72" y="232"/>
                </a:cubicBezTo>
                <a:cubicBezTo>
                  <a:pt x="63" y="232"/>
                  <a:pt x="63" y="232"/>
                  <a:pt x="63" y="232"/>
                </a:cubicBezTo>
                <a:cubicBezTo>
                  <a:pt x="60" y="248"/>
                  <a:pt x="60" y="248"/>
                  <a:pt x="60" y="248"/>
                </a:cubicBezTo>
                <a:cubicBezTo>
                  <a:pt x="60" y="248"/>
                  <a:pt x="60" y="248"/>
                  <a:pt x="60" y="248"/>
                </a:cubicBezTo>
                <a:cubicBezTo>
                  <a:pt x="56" y="232"/>
                  <a:pt x="56" y="232"/>
                  <a:pt x="56" y="232"/>
                </a:cubicBezTo>
                <a:cubicBezTo>
                  <a:pt x="46" y="232"/>
                  <a:pt x="46" y="232"/>
                  <a:pt x="46" y="232"/>
                </a:cubicBezTo>
                <a:cubicBezTo>
                  <a:pt x="54" y="258"/>
                  <a:pt x="54" y="258"/>
                  <a:pt x="54" y="258"/>
                </a:cubicBezTo>
                <a:cubicBezTo>
                  <a:pt x="64" y="258"/>
                  <a:pt x="64" y="258"/>
                  <a:pt x="64" y="258"/>
                </a:cubicBezTo>
                <a:cubicBezTo>
                  <a:pt x="68" y="242"/>
                  <a:pt x="68" y="242"/>
                  <a:pt x="68" y="242"/>
                </a:cubicBezTo>
                <a:cubicBezTo>
                  <a:pt x="68" y="242"/>
                  <a:pt x="68" y="242"/>
                  <a:pt x="68" y="242"/>
                </a:cubicBezTo>
                <a:cubicBezTo>
                  <a:pt x="71" y="258"/>
                  <a:pt x="71" y="258"/>
                  <a:pt x="71" y="258"/>
                </a:cubicBezTo>
                <a:cubicBezTo>
                  <a:pt x="81" y="258"/>
                  <a:pt x="81" y="258"/>
                  <a:pt x="81" y="258"/>
                </a:cubicBezTo>
                <a:cubicBezTo>
                  <a:pt x="86" y="243"/>
                  <a:pt x="86" y="243"/>
                  <a:pt x="86" y="243"/>
                </a:cubicBezTo>
                <a:cubicBezTo>
                  <a:pt x="86" y="244"/>
                  <a:pt x="86" y="245"/>
                  <a:pt x="86" y="245"/>
                </a:cubicBezTo>
                <a:cubicBezTo>
                  <a:pt x="85" y="252"/>
                  <a:pt x="91" y="259"/>
                  <a:pt x="98" y="259"/>
                </a:cubicBezTo>
                <a:cubicBezTo>
                  <a:pt x="99" y="259"/>
                  <a:pt x="99" y="259"/>
                  <a:pt x="100" y="259"/>
                </a:cubicBezTo>
                <a:cubicBezTo>
                  <a:pt x="105" y="259"/>
                  <a:pt x="110" y="256"/>
                  <a:pt x="113" y="252"/>
                </a:cubicBezTo>
                <a:cubicBezTo>
                  <a:pt x="113" y="258"/>
                  <a:pt x="113" y="258"/>
                  <a:pt x="113" y="258"/>
                </a:cubicBezTo>
                <a:cubicBezTo>
                  <a:pt x="122" y="258"/>
                  <a:pt x="122" y="258"/>
                  <a:pt x="122" y="258"/>
                </a:cubicBezTo>
                <a:cubicBezTo>
                  <a:pt x="122" y="223"/>
                  <a:pt x="122" y="223"/>
                  <a:pt x="122" y="223"/>
                </a:cubicBezTo>
                <a:cubicBezTo>
                  <a:pt x="113" y="223"/>
                  <a:pt x="113" y="223"/>
                  <a:pt x="113" y="223"/>
                </a:cubicBezTo>
                <a:lnTo>
                  <a:pt x="113" y="241"/>
                </a:lnTo>
                <a:close/>
                <a:moveTo>
                  <a:pt x="242" y="238"/>
                </a:moveTo>
                <a:cubicBezTo>
                  <a:pt x="245" y="238"/>
                  <a:pt x="247" y="240"/>
                  <a:pt x="247" y="242"/>
                </a:cubicBezTo>
                <a:cubicBezTo>
                  <a:pt x="247" y="242"/>
                  <a:pt x="247" y="242"/>
                  <a:pt x="247" y="242"/>
                </a:cubicBezTo>
                <a:cubicBezTo>
                  <a:pt x="238" y="242"/>
                  <a:pt x="238" y="242"/>
                  <a:pt x="238" y="242"/>
                </a:cubicBezTo>
                <a:cubicBezTo>
                  <a:pt x="238" y="240"/>
                  <a:pt x="240" y="238"/>
                  <a:pt x="242" y="238"/>
                </a:cubicBezTo>
                <a:cubicBezTo>
                  <a:pt x="242" y="238"/>
                  <a:pt x="242" y="238"/>
                  <a:pt x="242" y="238"/>
                </a:cubicBezTo>
                <a:close/>
                <a:moveTo>
                  <a:pt x="243" y="253"/>
                </a:moveTo>
                <a:cubicBezTo>
                  <a:pt x="240" y="253"/>
                  <a:pt x="238" y="251"/>
                  <a:pt x="238" y="248"/>
                </a:cubicBezTo>
                <a:cubicBezTo>
                  <a:pt x="238" y="248"/>
                  <a:pt x="238" y="248"/>
                  <a:pt x="238" y="247"/>
                </a:cubicBezTo>
                <a:cubicBezTo>
                  <a:pt x="256" y="247"/>
                  <a:pt x="256" y="247"/>
                  <a:pt x="256" y="247"/>
                </a:cubicBezTo>
                <a:cubicBezTo>
                  <a:pt x="256" y="237"/>
                  <a:pt x="252" y="232"/>
                  <a:pt x="242" y="232"/>
                </a:cubicBezTo>
                <a:cubicBezTo>
                  <a:pt x="236" y="231"/>
                  <a:pt x="230" y="236"/>
                  <a:pt x="229" y="242"/>
                </a:cubicBezTo>
                <a:cubicBezTo>
                  <a:pt x="229" y="240"/>
                  <a:pt x="229" y="240"/>
                  <a:pt x="229" y="240"/>
                </a:cubicBezTo>
                <a:cubicBezTo>
                  <a:pt x="229" y="236"/>
                  <a:pt x="226" y="232"/>
                  <a:pt x="222" y="232"/>
                </a:cubicBezTo>
                <a:cubicBezTo>
                  <a:pt x="221" y="232"/>
                  <a:pt x="221" y="232"/>
                  <a:pt x="220" y="232"/>
                </a:cubicBezTo>
                <a:cubicBezTo>
                  <a:pt x="218" y="231"/>
                  <a:pt x="215" y="232"/>
                  <a:pt x="213" y="234"/>
                </a:cubicBezTo>
                <a:cubicBezTo>
                  <a:pt x="213" y="234"/>
                  <a:pt x="213" y="235"/>
                  <a:pt x="213" y="235"/>
                </a:cubicBezTo>
                <a:cubicBezTo>
                  <a:pt x="212" y="235"/>
                  <a:pt x="212" y="236"/>
                  <a:pt x="212" y="236"/>
                </a:cubicBezTo>
                <a:cubicBezTo>
                  <a:pt x="210" y="233"/>
                  <a:pt x="208" y="232"/>
                  <a:pt x="205" y="232"/>
                </a:cubicBezTo>
                <a:cubicBezTo>
                  <a:pt x="201" y="231"/>
                  <a:pt x="198" y="233"/>
                  <a:pt x="196" y="236"/>
                </a:cubicBezTo>
                <a:cubicBezTo>
                  <a:pt x="196" y="236"/>
                  <a:pt x="196" y="236"/>
                  <a:pt x="196" y="236"/>
                </a:cubicBezTo>
                <a:cubicBezTo>
                  <a:pt x="196" y="232"/>
                  <a:pt x="196" y="232"/>
                  <a:pt x="196" y="232"/>
                </a:cubicBezTo>
                <a:cubicBezTo>
                  <a:pt x="187" y="232"/>
                  <a:pt x="187" y="232"/>
                  <a:pt x="187" y="232"/>
                </a:cubicBezTo>
                <a:cubicBezTo>
                  <a:pt x="187" y="258"/>
                  <a:pt x="187" y="258"/>
                  <a:pt x="187" y="258"/>
                </a:cubicBezTo>
                <a:cubicBezTo>
                  <a:pt x="197" y="258"/>
                  <a:pt x="197" y="258"/>
                  <a:pt x="197" y="258"/>
                </a:cubicBezTo>
                <a:cubicBezTo>
                  <a:pt x="197" y="244"/>
                  <a:pt x="197" y="244"/>
                  <a:pt x="197" y="244"/>
                </a:cubicBezTo>
                <a:cubicBezTo>
                  <a:pt x="197" y="241"/>
                  <a:pt x="197" y="239"/>
                  <a:pt x="200" y="239"/>
                </a:cubicBezTo>
                <a:cubicBezTo>
                  <a:pt x="203" y="239"/>
                  <a:pt x="203" y="242"/>
                  <a:pt x="203" y="244"/>
                </a:cubicBezTo>
                <a:cubicBezTo>
                  <a:pt x="203" y="258"/>
                  <a:pt x="203" y="258"/>
                  <a:pt x="203" y="258"/>
                </a:cubicBezTo>
                <a:cubicBezTo>
                  <a:pt x="213" y="258"/>
                  <a:pt x="213" y="258"/>
                  <a:pt x="213" y="258"/>
                </a:cubicBezTo>
                <a:cubicBezTo>
                  <a:pt x="213" y="244"/>
                  <a:pt x="213" y="244"/>
                  <a:pt x="213" y="244"/>
                </a:cubicBezTo>
                <a:cubicBezTo>
                  <a:pt x="213" y="241"/>
                  <a:pt x="214" y="239"/>
                  <a:pt x="216" y="239"/>
                </a:cubicBezTo>
                <a:cubicBezTo>
                  <a:pt x="219" y="239"/>
                  <a:pt x="219" y="242"/>
                  <a:pt x="219" y="244"/>
                </a:cubicBezTo>
                <a:cubicBezTo>
                  <a:pt x="219" y="258"/>
                  <a:pt x="219" y="258"/>
                  <a:pt x="219" y="258"/>
                </a:cubicBezTo>
                <a:cubicBezTo>
                  <a:pt x="229" y="258"/>
                  <a:pt x="229" y="258"/>
                  <a:pt x="229" y="258"/>
                </a:cubicBezTo>
                <a:cubicBezTo>
                  <a:pt x="229" y="249"/>
                  <a:pt x="229" y="249"/>
                  <a:pt x="229" y="249"/>
                </a:cubicBezTo>
                <a:cubicBezTo>
                  <a:pt x="232" y="257"/>
                  <a:pt x="240" y="261"/>
                  <a:pt x="248" y="258"/>
                </a:cubicBezTo>
                <a:cubicBezTo>
                  <a:pt x="251" y="257"/>
                  <a:pt x="254" y="254"/>
                  <a:pt x="256" y="251"/>
                </a:cubicBezTo>
                <a:cubicBezTo>
                  <a:pt x="247" y="251"/>
                  <a:pt x="247" y="251"/>
                  <a:pt x="247" y="251"/>
                </a:cubicBezTo>
                <a:cubicBezTo>
                  <a:pt x="246" y="252"/>
                  <a:pt x="244" y="253"/>
                  <a:pt x="243" y="253"/>
                </a:cubicBezTo>
                <a:close/>
                <a:moveTo>
                  <a:pt x="173" y="252"/>
                </a:moveTo>
                <a:cubicBezTo>
                  <a:pt x="170" y="252"/>
                  <a:pt x="169" y="248"/>
                  <a:pt x="169" y="245"/>
                </a:cubicBezTo>
                <a:cubicBezTo>
                  <a:pt x="169" y="242"/>
                  <a:pt x="170" y="239"/>
                  <a:pt x="173" y="239"/>
                </a:cubicBezTo>
                <a:cubicBezTo>
                  <a:pt x="177" y="239"/>
                  <a:pt x="178" y="242"/>
                  <a:pt x="178" y="245"/>
                </a:cubicBezTo>
                <a:cubicBezTo>
                  <a:pt x="178" y="248"/>
                  <a:pt x="177" y="252"/>
                  <a:pt x="173" y="252"/>
                </a:cubicBezTo>
                <a:moveTo>
                  <a:pt x="152" y="248"/>
                </a:moveTo>
                <a:cubicBezTo>
                  <a:pt x="152" y="250"/>
                  <a:pt x="150" y="252"/>
                  <a:pt x="148" y="252"/>
                </a:cubicBezTo>
                <a:cubicBezTo>
                  <a:pt x="145" y="252"/>
                  <a:pt x="144" y="249"/>
                  <a:pt x="144" y="245"/>
                </a:cubicBezTo>
                <a:cubicBezTo>
                  <a:pt x="144" y="242"/>
                  <a:pt x="144" y="239"/>
                  <a:pt x="148" y="239"/>
                </a:cubicBezTo>
                <a:cubicBezTo>
                  <a:pt x="150" y="239"/>
                  <a:pt x="152" y="240"/>
                  <a:pt x="152" y="243"/>
                </a:cubicBezTo>
                <a:cubicBezTo>
                  <a:pt x="160" y="243"/>
                  <a:pt x="160" y="243"/>
                  <a:pt x="160" y="243"/>
                </a:cubicBezTo>
                <a:cubicBezTo>
                  <a:pt x="160" y="244"/>
                  <a:pt x="159" y="244"/>
                  <a:pt x="159" y="245"/>
                </a:cubicBezTo>
                <a:cubicBezTo>
                  <a:pt x="159" y="246"/>
                  <a:pt x="160" y="247"/>
                  <a:pt x="160" y="248"/>
                </a:cubicBezTo>
                <a:lnTo>
                  <a:pt x="152" y="248"/>
                </a:lnTo>
                <a:close/>
                <a:moveTo>
                  <a:pt x="173" y="232"/>
                </a:moveTo>
                <a:cubicBezTo>
                  <a:pt x="168" y="231"/>
                  <a:pt x="162" y="235"/>
                  <a:pt x="160" y="240"/>
                </a:cubicBezTo>
                <a:cubicBezTo>
                  <a:pt x="159" y="235"/>
                  <a:pt x="154" y="231"/>
                  <a:pt x="148" y="232"/>
                </a:cubicBezTo>
                <a:cubicBezTo>
                  <a:pt x="141" y="231"/>
                  <a:pt x="136" y="236"/>
                  <a:pt x="134" y="242"/>
                </a:cubicBezTo>
                <a:cubicBezTo>
                  <a:pt x="134" y="223"/>
                  <a:pt x="134" y="223"/>
                  <a:pt x="134" y="223"/>
                </a:cubicBezTo>
                <a:cubicBezTo>
                  <a:pt x="125" y="223"/>
                  <a:pt x="125" y="223"/>
                  <a:pt x="125" y="223"/>
                </a:cubicBezTo>
                <a:cubicBezTo>
                  <a:pt x="125" y="258"/>
                  <a:pt x="125" y="258"/>
                  <a:pt x="125" y="258"/>
                </a:cubicBezTo>
                <a:cubicBezTo>
                  <a:pt x="134" y="258"/>
                  <a:pt x="134" y="258"/>
                  <a:pt x="134" y="258"/>
                </a:cubicBezTo>
                <a:cubicBezTo>
                  <a:pt x="134" y="248"/>
                  <a:pt x="134" y="248"/>
                  <a:pt x="134" y="248"/>
                </a:cubicBezTo>
                <a:cubicBezTo>
                  <a:pt x="135" y="255"/>
                  <a:pt x="141" y="260"/>
                  <a:pt x="148" y="259"/>
                </a:cubicBezTo>
                <a:cubicBezTo>
                  <a:pt x="153" y="259"/>
                  <a:pt x="158" y="256"/>
                  <a:pt x="160" y="251"/>
                </a:cubicBezTo>
                <a:cubicBezTo>
                  <a:pt x="162" y="256"/>
                  <a:pt x="168" y="259"/>
                  <a:pt x="173" y="259"/>
                </a:cubicBezTo>
                <a:cubicBezTo>
                  <a:pt x="181" y="259"/>
                  <a:pt x="187" y="253"/>
                  <a:pt x="187" y="245"/>
                </a:cubicBezTo>
                <a:cubicBezTo>
                  <a:pt x="187" y="238"/>
                  <a:pt x="181" y="232"/>
                  <a:pt x="173" y="232"/>
                </a:cubicBezTo>
                <a:cubicBezTo>
                  <a:pt x="173" y="232"/>
                  <a:pt x="173" y="232"/>
                  <a:pt x="173" y="232"/>
                </a:cubicBezTo>
                <a:close/>
                <a:moveTo>
                  <a:pt x="209" y="51"/>
                </a:moveTo>
                <a:cubicBezTo>
                  <a:pt x="189" y="127"/>
                  <a:pt x="189" y="127"/>
                  <a:pt x="189" y="127"/>
                </a:cubicBezTo>
                <a:cubicBezTo>
                  <a:pt x="181" y="98"/>
                  <a:pt x="174" y="72"/>
                  <a:pt x="173" y="68"/>
                </a:cubicBezTo>
                <a:cubicBezTo>
                  <a:pt x="171" y="57"/>
                  <a:pt x="162" y="50"/>
                  <a:pt x="151" y="51"/>
                </a:cubicBezTo>
                <a:cubicBezTo>
                  <a:pt x="131" y="51"/>
                  <a:pt x="131" y="51"/>
                  <a:pt x="131" y="51"/>
                </a:cubicBezTo>
                <a:cubicBezTo>
                  <a:pt x="131" y="51"/>
                  <a:pt x="131" y="51"/>
                  <a:pt x="131" y="51"/>
                </a:cubicBezTo>
                <a:cubicBezTo>
                  <a:pt x="111" y="127"/>
                  <a:pt x="111" y="127"/>
                  <a:pt x="111" y="127"/>
                </a:cubicBezTo>
                <a:cubicBezTo>
                  <a:pt x="91" y="51"/>
                  <a:pt x="91" y="51"/>
                  <a:pt x="91" y="51"/>
                </a:cubicBezTo>
                <a:cubicBezTo>
                  <a:pt x="46" y="56"/>
                  <a:pt x="46" y="56"/>
                  <a:pt x="46" y="56"/>
                </a:cubicBezTo>
                <a:cubicBezTo>
                  <a:pt x="46" y="56"/>
                  <a:pt x="71" y="150"/>
                  <a:pt x="75" y="167"/>
                </a:cubicBezTo>
                <a:cubicBezTo>
                  <a:pt x="78" y="178"/>
                  <a:pt x="84" y="186"/>
                  <a:pt x="95" y="189"/>
                </a:cubicBezTo>
                <a:cubicBezTo>
                  <a:pt x="106" y="192"/>
                  <a:pt x="130" y="199"/>
                  <a:pt x="130" y="199"/>
                </a:cubicBezTo>
                <a:cubicBezTo>
                  <a:pt x="150" y="122"/>
                  <a:pt x="150" y="122"/>
                  <a:pt x="150" y="122"/>
                </a:cubicBezTo>
                <a:cubicBezTo>
                  <a:pt x="156" y="145"/>
                  <a:pt x="160" y="162"/>
                  <a:pt x="162" y="169"/>
                </a:cubicBezTo>
                <a:cubicBezTo>
                  <a:pt x="165" y="179"/>
                  <a:pt x="172" y="186"/>
                  <a:pt x="183" y="189"/>
                </a:cubicBezTo>
                <a:cubicBezTo>
                  <a:pt x="198" y="193"/>
                  <a:pt x="216" y="199"/>
                  <a:pt x="216" y="199"/>
                </a:cubicBezTo>
                <a:cubicBezTo>
                  <a:pt x="254" y="56"/>
                  <a:pt x="254" y="56"/>
                  <a:pt x="254" y="56"/>
                </a:cubicBezTo>
                <a:lnTo>
                  <a:pt x="209" y="51"/>
                </a:lnTo>
                <a:close/>
                <a:moveTo>
                  <a:pt x="300" y="299"/>
                </a:moveTo>
                <a:cubicBezTo>
                  <a:pt x="0" y="299"/>
                  <a:pt x="0" y="299"/>
                  <a:pt x="0" y="299"/>
                </a:cubicBezTo>
                <a:cubicBezTo>
                  <a:pt x="0" y="0"/>
                  <a:pt x="0" y="0"/>
                  <a:pt x="0" y="0"/>
                </a:cubicBezTo>
                <a:cubicBezTo>
                  <a:pt x="300" y="0"/>
                  <a:pt x="300" y="0"/>
                  <a:pt x="300" y="0"/>
                </a:cubicBezTo>
                <a:lnTo>
                  <a:pt x="300" y="299"/>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p:cNvPicPr>
            <a:picLocks noChangeAspect="1"/>
          </p:cNvPicPr>
          <p:nvPr userDrawn="1"/>
        </p:nvPicPr>
        <p:blipFill>
          <a:blip r:embed="rId3"/>
          <a:stretch>
            <a:fillRect/>
          </a:stretch>
        </p:blipFill>
        <p:spPr>
          <a:xfrm>
            <a:off x="1983980" y="7681585"/>
            <a:ext cx="2394000" cy="481853"/>
          </a:xfrm>
          <a:prstGeom prst="rect">
            <a:avLst/>
          </a:prstGeom>
        </p:spPr>
      </p:pic>
      <p:sp>
        <p:nvSpPr>
          <p:cNvPr id="26" name="Freeform 11"/>
          <p:cNvSpPr>
            <a:spLocks noChangeAspect="1" noEditPoints="1"/>
          </p:cNvSpPr>
          <p:nvPr userDrawn="1"/>
        </p:nvSpPr>
        <p:spPr bwMode="auto">
          <a:xfrm>
            <a:off x="5138479" y="7693311"/>
            <a:ext cx="180000" cy="180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a:grpSpLocks noChangeAspect="1"/>
          </p:cNvGrpSpPr>
          <p:nvPr userDrawn="1"/>
        </p:nvGrpSpPr>
        <p:grpSpPr>
          <a:xfrm>
            <a:off x="5124907" y="7959087"/>
            <a:ext cx="193572" cy="180000"/>
            <a:chOff x="4044956" y="7910770"/>
            <a:chExt cx="298203" cy="277294"/>
          </a:xfrm>
        </p:grpSpPr>
        <p:sp>
          <p:nvSpPr>
            <p:cNvPr id="28"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a:p>
          </p:txBody>
        </p:sp>
      </p:grpSp>
      <p:sp>
        <p:nvSpPr>
          <p:cNvPr id="31" name="Text Placeholder 46"/>
          <p:cNvSpPr>
            <a:spLocks noGrp="1"/>
          </p:cNvSpPr>
          <p:nvPr>
            <p:ph type="body" sz="quarter" idx="13" hasCustomPrompt="1"/>
          </p:nvPr>
        </p:nvSpPr>
        <p:spPr>
          <a:xfrm>
            <a:off x="5318479" y="7648521"/>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32" name="Text Placeholder 46"/>
          <p:cNvSpPr>
            <a:spLocks noGrp="1"/>
          </p:cNvSpPr>
          <p:nvPr>
            <p:ph type="body" sz="quarter" idx="14" hasCustomPrompt="1"/>
          </p:nvPr>
        </p:nvSpPr>
        <p:spPr>
          <a:xfrm>
            <a:off x="5318479" y="7932882"/>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34" name="Text Placeholder 131"/>
          <p:cNvSpPr>
            <a:spLocks noGrp="1"/>
          </p:cNvSpPr>
          <p:nvPr>
            <p:ph type="body" sz="quarter" idx="17" hasCustomPrompt="1"/>
          </p:nvPr>
        </p:nvSpPr>
        <p:spPr>
          <a:xfrm>
            <a:off x="1000126" y="7179283"/>
            <a:ext cx="936000"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36" name="Text Placeholder 131"/>
          <p:cNvSpPr>
            <a:spLocks noGrp="1"/>
          </p:cNvSpPr>
          <p:nvPr>
            <p:ph type="body" sz="quarter" idx="18" hasCustomPrompt="1"/>
          </p:nvPr>
        </p:nvSpPr>
        <p:spPr>
          <a:xfrm>
            <a:off x="5138479" y="7179283"/>
            <a:ext cx="936000" cy="153888"/>
          </a:xfrm>
        </p:spPr>
        <p:txBody>
          <a:bodyPr wrap="square">
            <a:sp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Tree>
    <p:extLst>
      <p:ext uri="{BB962C8B-B14F-4D97-AF65-F5344CB8AC3E}">
        <p14:creationId xmlns:p14="http://schemas.microsoft.com/office/powerpoint/2010/main" val="377130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394" name="Text Placeholder 131"/>
          <p:cNvSpPr>
            <a:spLocks noGrp="1"/>
          </p:cNvSpPr>
          <p:nvPr userDrawn="1">
            <p:ph type="body" sz="quarter" idx="25" hasCustomPrompt="1"/>
          </p:nvPr>
        </p:nvSpPr>
        <p:spPr>
          <a:xfrm>
            <a:off x="11647676" y="3655444"/>
            <a:ext cx="1944000" cy="536575"/>
          </a:xfrm>
        </p:spPr>
        <p:txBody>
          <a:bodyPr/>
          <a:lstStyle>
            <a:lvl1pPr>
              <a:lnSpc>
                <a:spcPts val="2300"/>
              </a:lnSpc>
              <a:spcAft>
                <a:spcPts val="0"/>
              </a:spcAft>
              <a:defRPr sz="1700"/>
            </a:lvl1pPr>
          </a:lstStyle>
          <a:p>
            <a:pPr lvl="0"/>
            <a:r>
              <a:rPr lang="en-US"/>
              <a:t>Click to edit text</a:t>
            </a:r>
          </a:p>
        </p:txBody>
      </p:sp>
      <p:sp>
        <p:nvSpPr>
          <p:cNvPr id="453" name="Freeform 452"/>
          <p:cNvSpPr/>
          <p:nvPr userDrawn="1"/>
        </p:nvSpPr>
        <p:spPr>
          <a:xfrm flipV="1">
            <a:off x="5186319" y="1766651"/>
            <a:ext cx="5308686"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userDrawn="1"/>
        </p:nvGrpSpPr>
        <p:grpSpPr>
          <a:xfrm>
            <a:off x="6940662" y="866652"/>
            <a:ext cx="1800000" cy="1800000"/>
            <a:chOff x="6941987" y="866652"/>
            <a:chExt cx="1800000" cy="1800000"/>
          </a:xfrm>
        </p:grpSpPr>
        <p:sp>
          <p:nvSpPr>
            <p:cNvPr id="183"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3" name="Group 32"/>
            <p:cNvGrpSpPr/>
            <p:nvPr userDrawn="1"/>
          </p:nvGrpSpPr>
          <p:grpSpPr>
            <a:xfrm>
              <a:off x="7235682" y="1226652"/>
              <a:ext cx="1079260" cy="1080000"/>
              <a:chOff x="7237713" y="1222531"/>
              <a:chExt cx="1079260" cy="1080000"/>
            </a:xfrm>
          </p:grpSpPr>
          <p:sp>
            <p:nvSpPr>
              <p:cNvPr id="241"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42"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44"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285"/>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77" name="Group 476"/>
          <p:cNvGrpSpPr/>
          <p:nvPr userDrawn="1"/>
        </p:nvGrpSpPr>
        <p:grpSpPr>
          <a:xfrm>
            <a:off x="4285649" y="2915647"/>
            <a:ext cx="1800000" cy="1800000"/>
            <a:chOff x="4342042" y="2915647"/>
            <a:chExt cx="1800000" cy="1800000"/>
          </a:xfrm>
        </p:grpSpPr>
        <p:sp>
          <p:nvSpPr>
            <p:cNvPr id="414"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76" name="Group 475"/>
            <p:cNvGrpSpPr/>
            <p:nvPr userDrawn="1"/>
          </p:nvGrpSpPr>
          <p:grpSpPr>
            <a:xfrm>
              <a:off x="4702412" y="3275647"/>
              <a:ext cx="1079260" cy="1079261"/>
              <a:chOff x="4702412" y="3275647"/>
              <a:chExt cx="1079260" cy="1079261"/>
            </a:xfrm>
          </p:grpSpPr>
          <p:sp>
            <p:nvSpPr>
              <p:cNvPr id="240"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418"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a:p>
            </p:txBody>
          </p:sp>
          <p:sp>
            <p:nvSpPr>
              <p:cNvPr id="42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2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a:p>
            </p:txBody>
          </p:sp>
          <p:sp>
            <p:nvSpPr>
              <p:cNvPr id="423"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425" name="Straight Connector 424"/>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431"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478" name="Group 477"/>
          <p:cNvGrpSpPr/>
          <p:nvPr userDrawn="1"/>
        </p:nvGrpSpPr>
        <p:grpSpPr>
          <a:xfrm>
            <a:off x="9595676" y="2907020"/>
            <a:ext cx="1800000" cy="1800000"/>
            <a:chOff x="9652069" y="2907020"/>
            <a:chExt cx="1800000" cy="1800000"/>
          </a:xfrm>
        </p:grpSpPr>
        <p:cxnSp>
          <p:nvCxnSpPr>
            <p:cNvPr id="301" name="Straight Connector 300"/>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299"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307"/>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 name="Group 336"/>
          <p:cNvGrpSpPr/>
          <p:nvPr userDrawn="1"/>
        </p:nvGrpSpPr>
        <p:grpSpPr>
          <a:xfrm>
            <a:off x="8613162" y="6265465"/>
            <a:ext cx="1800000" cy="1800000"/>
            <a:chOff x="9691104" y="6265465"/>
            <a:chExt cx="1800000" cy="1800000"/>
          </a:xfrm>
        </p:grpSpPr>
        <p:sp>
          <p:nvSpPr>
            <p:cNvPr id="338"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39" name="Group 338"/>
            <p:cNvGrpSpPr/>
            <p:nvPr userDrawn="1"/>
          </p:nvGrpSpPr>
          <p:grpSpPr>
            <a:xfrm>
              <a:off x="10051474" y="6625465"/>
              <a:ext cx="1079260" cy="1080000"/>
              <a:chOff x="10336976" y="6625465"/>
              <a:chExt cx="1079260" cy="1080000"/>
            </a:xfrm>
          </p:grpSpPr>
          <p:sp>
            <p:nvSpPr>
              <p:cNvPr id="340"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41"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342"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a:p>
            </p:txBody>
          </p:sp>
          <p:sp>
            <p:nvSpPr>
              <p:cNvPr id="343"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44"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45" name="Group 344"/>
              <p:cNvGrpSpPr/>
              <p:nvPr userDrawn="1"/>
            </p:nvGrpSpPr>
            <p:grpSpPr>
              <a:xfrm>
                <a:off x="10516607" y="6805768"/>
                <a:ext cx="719999" cy="719395"/>
                <a:chOff x="10516237" y="6805465"/>
                <a:chExt cx="719999" cy="719395"/>
              </a:xfrm>
            </p:grpSpPr>
            <p:cxnSp>
              <p:nvCxnSpPr>
                <p:cNvPr id="346" name="Straight Connector 345"/>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434" name="Group 433"/>
          <p:cNvGrpSpPr/>
          <p:nvPr userDrawn="1"/>
        </p:nvGrpSpPr>
        <p:grpSpPr>
          <a:xfrm>
            <a:off x="5268163" y="6265465"/>
            <a:ext cx="1800000" cy="1800000"/>
            <a:chOff x="5283942" y="6265465"/>
            <a:chExt cx="1800000" cy="1800000"/>
          </a:xfrm>
        </p:grpSpPr>
        <p:sp>
          <p:nvSpPr>
            <p:cNvPr id="362"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6" name="Group 375"/>
            <p:cNvGrpSpPr/>
            <p:nvPr userDrawn="1"/>
          </p:nvGrpSpPr>
          <p:grpSpPr>
            <a:xfrm>
              <a:off x="5644312" y="6625465"/>
              <a:ext cx="1079260" cy="1080000"/>
              <a:chOff x="5644312" y="6625465"/>
              <a:chExt cx="1079260" cy="1080000"/>
            </a:xfrm>
          </p:grpSpPr>
          <p:sp>
            <p:nvSpPr>
              <p:cNvPr id="364"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65"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366"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367"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368"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72"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373"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374"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75" name="Rectangle 374"/>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4" name="Oval 9"/>
          <p:cNvSpPr>
            <a:spLocks noChangeArrowheads="1"/>
          </p:cNvSpPr>
          <p:nvPr userDrawn="1"/>
        </p:nvSpPr>
        <p:spPr bwMode="auto">
          <a:xfrm>
            <a:off x="11379953" y="6446233"/>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90" name="Oval 45"/>
          <p:cNvSpPr>
            <a:spLocks noChangeArrowheads="1"/>
          </p:cNvSpPr>
          <p:nvPr userDrawn="1"/>
        </p:nvSpPr>
        <p:spPr bwMode="auto">
          <a:xfrm>
            <a:off x="3911672" y="6446233"/>
            <a:ext cx="360000" cy="358521"/>
          </a:xfrm>
          <a:prstGeom prst="ellipse">
            <a:avLst/>
          </a:prstGeom>
          <a:solidFill>
            <a:srgbClr val="FCED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Oval 24"/>
          <p:cNvSpPr>
            <a:spLocks noChangeArrowheads="1"/>
          </p:cNvSpPr>
          <p:nvPr userDrawn="1"/>
        </p:nvSpPr>
        <p:spPr bwMode="auto">
          <a:xfrm>
            <a:off x="9705974" y="1117756"/>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Oval 9"/>
          <p:cNvSpPr>
            <a:spLocks noChangeArrowheads="1"/>
          </p:cNvSpPr>
          <p:nvPr userDrawn="1"/>
        </p:nvSpPr>
        <p:spPr bwMode="auto">
          <a:xfrm>
            <a:off x="12362467" y="3185780"/>
            <a:ext cx="358521" cy="358521"/>
          </a:xfrm>
          <a:prstGeom prst="ellipse">
            <a:avLst/>
          </a:prstGeom>
          <a:solidFill>
            <a:srgbClr val="CECCE8"/>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93" name="Oval 55"/>
          <p:cNvSpPr>
            <a:spLocks noChangeArrowheads="1"/>
          </p:cNvSpPr>
          <p:nvPr userDrawn="1"/>
        </p:nvSpPr>
        <p:spPr bwMode="auto">
          <a:xfrm>
            <a:off x="3347899" y="3185780"/>
            <a:ext cx="360000" cy="358521"/>
          </a:xfrm>
          <a:prstGeom prst="ellipse">
            <a:avLst/>
          </a:prstGeom>
          <a:solidFill>
            <a:srgbClr val="BADD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Text Placeholder 131"/>
          <p:cNvSpPr>
            <a:spLocks noGrp="1"/>
          </p:cNvSpPr>
          <p:nvPr userDrawn="1">
            <p:ph type="body" sz="quarter" idx="20" hasCustomPrompt="1"/>
          </p:nvPr>
        </p:nvSpPr>
        <p:spPr>
          <a:xfrm>
            <a:off x="8992662" y="1209366"/>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4" name="Footer Placeholder 3"/>
          <p:cNvSpPr>
            <a:spLocks noGrp="1"/>
          </p:cNvSpPr>
          <p:nvPr userDrawn="1">
            <p:ph type="ftr" sz="quarter" idx="11"/>
          </p:nvPr>
        </p:nvSpPr>
        <p:spPr/>
        <p:txBody>
          <a:bodyPr/>
          <a:lstStyle/>
          <a:p>
            <a:r>
              <a:rPr lang="en-GB"/>
              <a:t>Review of ICH GCP E6 (R3) Principles</a:t>
            </a:r>
          </a:p>
        </p:txBody>
      </p:sp>
      <p:sp>
        <p:nvSpPr>
          <p:cNvPr id="206" name="Freeform 5"/>
          <p:cNvSpPr>
            <a:spLocks noChangeAspect="1" noEditPoints="1"/>
          </p:cNvSpPr>
          <p:nvPr userDrawn="1"/>
        </p:nvSpPr>
        <p:spPr bwMode="auto">
          <a:xfrm>
            <a:off x="1023525" y="852488"/>
            <a:ext cx="1314000" cy="730957"/>
          </a:xfrm>
          <a:custGeom>
            <a:avLst/>
            <a:gdLst>
              <a:gd name="T0" fmla="*/ 612 w 625"/>
              <a:gd name="T1" fmla="*/ 117 h 346"/>
              <a:gd name="T2" fmla="*/ 578 w 625"/>
              <a:gd name="T3" fmla="*/ 201 h 346"/>
              <a:gd name="T4" fmla="*/ 564 w 625"/>
              <a:gd name="T5" fmla="*/ 144 h 346"/>
              <a:gd name="T6" fmla="*/ 572 w 625"/>
              <a:gd name="T7" fmla="*/ 156 h 346"/>
              <a:gd name="T8" fmla="*/ 542 w 625"/>
              <a:gd name="T9" fmla="*/ 194 h 346"/>
              <a:gd name="T10" fmla="*/ 575 w 625"/>
              <a:gd name="T11" fmla="*/ 182 h 346"/>
              <a:gd name="T12" fmla="*/ 565 w 625"/>
              <a:gd name="T13" fmla="*/ 175 h 346"/>
              <a:gd name="T14" fmla="*/ 513 w 625"/>
              <a:gd name="T15" fmla="*/ 154 h 346"/>
              <a:gd name="T16" fmla="*/ 484 w 625"/>
              <a:gd name="T17" fmla="*/ 173 h 346"/>
              <a:gd name="T18" fmla="*/ 521 w 625"/>
              <a:gd name="T19" fmla="*/ 190 h 346"/>
              <a:gd name="T20" fmla="*/ 525 w 625"/>
              <a:gd name="T21" fmla="*/ 0 h 346"/>
              <a:gd name="T22" fmla="*/ 476 w 625"/>
              <a:gd name="T23" fmla="*/ 40 h 346"/>
              <a:gd name="T24" fmla="*/ 514 w 625"/>
              <a:gd name="T25" fmla="*/ 76 h 346"/>
              <a:gd name="T26" fmla="*/ 485 w 625"/>
              <a:gd name="T27" fmla="*/ 55 h 346"/>
              <a:gd name="T28" fmla="*/ 475 w 625"/>
              <a:gd name="T29" fmla="*/ 124 h 346"/>
              <a:gd name="T30" fmla="*/ 475 w 625"/>
              <a:gd name="T31" fmla="*/ 124 h 346"/>
              <a:gd name="T32" fmla="*/ 417 w 625"/>
              <a:gd name="T33" fmla="*/ 77 h 346"/>
              <a:gd name="T34" fmla="*/ 422 w 625"/>
              <a:gd name="T35" fmla="*/ 56 h 346"/>
              <a:gd name="T36" fmla="*/ 403 w 625"/>
              <a:gd name="T37" fmla="*/ 56 h 346"/>
              <a:gd name="T38" fmla="*/ 390 w 625"/>
              <a:gd name="T39" fmla="*/ 56 h 346"/>
              <a:gd name="T40" fmla="*/ 384 w 625"/>
              <a:gd name="T41" fmla="*/ 40 h 346"/>
              <a:gd name="T42" fmla="*/ 344 w 625"/>
              <a:gd name="T43" fmla="*/ 199 h 346"/>
              <a:gd name="T44" fmla="*/ 354 w 625"/>
              <a:gd name="T45" fmla="*/ 188 h 346"/>
              <a:gd name="T46" fmla="*/ 325 w 625"/>
              <a:gd name="T47" fmla="*/ 35 h 346"/>
              <a:gd name="T48" fmla="*/ 291 w 625"/>
              <a:gd name="T49" fmla="*/ 77 h 346"/>
              <a:gd name="T50" fmla="*/ 300 w 625"/>
              <a:gd name="T51" fmla="*/ 99 h 346"/>
              <a:gd name="T52" fmla="*/ 324 w 625"/>
              <a:gd name="T53" fmla="*/ 60 h 346"/>
              <a:gd name="T54" fmla="*/ 311 w 625"/>
              <a:gd name="T55" fmla="*/ 36 h 346"/>
              <a:gd name="T56" fmla="*/ 282 w 625"/>
              <a:gd name="T57" fmla="*/ 272 h 346"/>
              <a:gd name="T58" fmla="*/ 323 w 625"/>
              <a:gd name="T59" fmla="*/ 309 h 346"/>
              <a:gd name="T60" fmla="*/ 322 w 625"/>
              <a:gd name="T61" fmla="*/ 262 h 346"/>
              <a:gd name="T62" fmla="*/ 228 w 625"/>
              <a:gd name="T63" fmla="*/ 232 h 346"/>
              <a:gd name="T64" fmla="*/ 114 w 625"/>
              <a:gd name="T65" fmla="*/ 346 h 346"/>
              <a:gd name="T66" fmla="*/ 114 w 625"/>
              <a:gd name="T67" fmla="*/ 232 h 346"/>
              <a:gd name="T68" fmla="*/ 177 w 625"/>
              <a:gd name="T69" fmla="*/ 119 h 346"/>
              <a:gd name="T70" fmla="*/ 312 w 625"/>
              <a:gd name="T71" fmla="*/ 193 h 346"/>
              <a:gd name="T72" fmla="*/ 334 w 625"/>
              <a:gd name="T73" fmla="*/ 155 h 346"/>
              <a:gd name="T74" fmla="*/ 312 w 625"/>
              <a:gd name="T75" fmla="*/ 202 h 346"/>
              <a:gd name="T76" fmla="*/ 343 w 625"/>
              <a:gd name="T77" fmla="*/ 293 h 346"/>
              <a:gd name="T78" fmla="*/ 362 w 625"/>
              <a:gd name="T79" fmla="*/ 261 h 346"/>
              <a:gd name="T80" fmla="*/ 373 w 625"/>
              <a:gd name="T81" fmla="*/ 241 h 346"/>
              <a:gd name="T82" fmla="*/ 373 w 625"/>
              <a:gd name="T83" fmla="*/ 241 h 346"/>
              <a:gd name="T84" fmla="*/ 387 w 625"/>
              <a:gd name="T85" fmla="*/ 145 h 346"/>
              <a:gd name="T86" fmla="*/ 374 w 625"/>
              <a:gd name="T87" fmla="*/ 135 h 346"/>
              <a:gd name="T88" fmla="*/ 395 w 625"/>
              <a:gd name="T89" fmla="*/ 302 h 346"/>
              <a:gd name="T90" fmla="*/ 434 w 625"/>
              <a:gd name="T91" fmla="*/ 319 h 346"/>
              <a:gd name="T92" fmla="*/ 420 w 625"/>
              <a:gd name="T93" fmla="*/ 261 h 346"/>
              <a:gd name="T94" fmla="*/ 428 w 625"/>
              <a:gd name="T95" fmla="*/ 274 h 346"/>
              <a:gd name="T96" fmla="*/ 408 w 625"/>
              <a:gd name="T97" fmla="*/ 302 h 346"/>
              <a:gd name="T98" fmla="*/ 417 w 625"/>
              <a:gd name="T99" fmla="*/ 310 h 346"/>
              <a:gd name="T100" fmla="*/ 427 w 625"/>
              <a:gd name="T101" fmla="*/ 154 h 346"/>
              <a:gd name="T102" fmla="*/ 445 w 625"/>
              <a:gd name="T103" fmla="*/ 150 h 346"/>
              <a:gd name="T104" fmla="*/ 399 w 625"/>
              <a:gd name="T105" fmla="*/ 145 h 346"/>
              <a:gd name="T106" fmla="*/ 475 w 625"/>
              <a:gd name="T107" fmla="*/ 145 h 346"/>
              <a:gd name="T108" fmla="*/ 459 w 625"/>
              <a:gd name="T109" fmla="*/ 316 h 346"/>
              <a:gd name="T110" fmla="*/ 468 w 625"/>
              <a:gd name="T111" fmla="*/ 305 h 346"/>
              <a:gd name="T112" fmla="*/ 522 w 625"/>
              <a:gd name="T113" fmla="*/ 315 h 346"/>
              <a:gd name="T114" fmla="*/ 499 w 625"/>
              <a:gd name="T115" fmla="*/ 276 h 346"/>
              <a:gd name="T116" fmla="*/ 518 w 625"/>
              <a:gd name="T117" fmla="*/ 263 h 346"/>
              <a:gd name="T118" fmla="*/ 513 w 625"/>
              <a:gd name="T119" fmla="*/ 2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346">
                <a:moveTo>
                  <a:pt x="625" y="199"/>
                </a:moveTo>
                <a:cubicBezTo>
                  <a:pt x="624" y="192"/>
                  <a:pt x="624" y="192"/>
                  <a:pt x="624" y="192"/>
                </a:cubicBezTo>
                <a:cubicBezTo>
                  <a:pt x="622" y="193"/>
                  <a:pt x="619" y="193"/>
                  <a:pt x="617" y="193"/>
                </a:cubicBezTo>
                <a:cubicBezTo>
                  <a:pt x="616" y="193"/>
                  <a:pt x="614" y="193"/>
                  <a:pt x="613" y="192"/>
                </a:cubicBezTo>
                <a:cubicBezTo>
                  <a:pt x="612" y="191"/>
                  <a:pt x="612" y="189"/>
                  <a:pt x="612" y="188"/>
                </a:cubicBezTo>
                <a:cubicBezTo>
                  <a:pt x="612" y="117"/>
                  <a:pt x="612" y="117"/>
                  <a:pt x="612" y="117"/>
                </a:cubicBezTo>
                <a:cubicBezTo>
                  <a:pt x="599" y="117"/>
                  <a:pt x="599" y="117"/>
                  <a:pt x="599" y="117"/>
                </a:cubicBezTo>
                <a:cubicBezTo>
                  <a:pt x="599" y="188"/>
                  <a:pt x="599" y="188"/>
                  <a:pt x="599" y="188"/>
                </a:cubicBezTo>
                <a:cubicBezTo>
                  <a:pt x="599" y="192"/>
                  <a:pt x="600" y="196"/>
                  <a:pt x="603" y="199"/>
                </a:cubicBezTo>
                <a:cubicBezTo>
                  <a:pt x="605" y="201"/>
                  <a:pt x="609" y="203"/>
                  <a:pt x="613" y="202"/>
                </a:cubicBezTo>
                <a:cubicBezTo>
                  <a:pt x="617" y="203"/>
                  <a:pt x="622" y="201"/>
                  <a:pt x="625" y="199"/>
                </a:cubicBezTo>
                <a:moveTo>
                  <a:pt x="578" y="201"/>
                </a:moveTo>
                <a:cubicBezTo>
                  <a:pt x="589" y="201"/>
                  <a:pt x="589" y="201"/>
                  <a:pt x="589" y="201"/>
                </a:cubicBezTo>
                <a:cubicBezTo>
                  <a:pt x="589" y="200"/>
                  <a:pt x="588" y="198"/>
                  <a:pt x="588" y="195"/>
                </a:cubicBezTo>
                <a:cubicBezTo>
                  <a:pt x="588" y="193"/>
                  <a:pt x="588" y="192"/>
                  <a:pt x="587" y="190"/>
                </a:cubicBezTo>
                <a:cubicBezTo>
                  <a:pt x="587" y="164"/>
                  <a:pt x="587" y="164"/>
                  <a:pt x="587" y="164"/>
                </a:cubicBezTo>
                <a:cubicBezTo>
                  <a:pt x="588" y="158"/>
                  <a:pt x="585" y="153"/>
                  <a:pt x="581" y="149"/>
                </a:cubicBezTo>
                <a:cubicBezTo>
                  <a:pt x="576" y="145"/>
                  <a:pt x="570" y="143"/>
                  <a:pt x="564" y="144"/>
                </a:cubicBezTo>
                <a:cubicBezTo>
                  <a:pt x="560" y="144"/>
                  <a:pt x="555" y="145"/>
                  <a:pt x="551" y="146"/>
                </a:cubicBezTo>
                <a:cubicBezTo>
                  <a:pt x="547" y="148"/>
                  <a:pt x="544" y="150"/>
                  <a:pt x="541" y="153"/>
                </a:cubicBezTo>
                <a:cubicBezTo>
                  <a:pt x="547" y="161"/>
                  <a:pt x="547" y="161"/>
                  <a:pt x="547" y="161"/>
                </a:cubicBezTo>
                <a:cubicBezTo>
                  <a:pt x="549" y="158"/>
                  <a:pt x="551" y="157"/>
                  <a:pt x="554" y="155"/>
                </a:cubicBezTo>
                <a:cubicBezTo>
                  <a:pt x="557" y="154"/>
                  <a:pt x="560" y="154"/>
                  <a:pt x="564" y="154"/>
                </a:cubicBezTo>
                <a:cubicBezTo>
                  <a:pt x="567" y="153"/>
                  <a:pt x="569" y="154"/>
                  <a:pt x="572" y="156"/>
                </a:cubicBezTo>
                <a:cubicBezTo>
                  <a:pt x="574" y="158"/>
                  <a:pt x="575" y="161"/>
                  <a:pt x="575" y="164"/>
                </a:cubicBezTo>
                <a:cubicBezTo>
                  <a:pt x="575" y="167"/>
                  <a:pt x="575" y="167"/>
                  <a:pt x="575" y="167"/>
                </a:cubicBezTo>
                <a:cubicBezTo>
                  <a:pt x="565" y="167"/>
                  <a:pt x="565" y="167"/>
                  <a:pt x="565" y="167"/>
                </a:cubicBezTo>
                <a:cubicBezTo>
                  <a:pt x="558" y="166"/>
                  <a:pt x="552" y="168"/>
                  <a:pt x="546" y="171"/>
                </a:cubicBezTo>
                <a:cubicBezTo>
                  <a:pt x="541" y="174"/>
                  <a:pt x="539" y="179"/>
                  <a:pt x="539" y="185"/>
                </a:cubicBezTo>
                <a:cubicBezTo>
                  <a:pt x="539" y="188"/>
                  <a:pt x="540" y="191"/>
                  <a:pt x="542" y="194"/>
                </a:cubicBezTo>
                <a:cubicBezTo>
                  <a:pt x="543" y="196"/>
                  <a:pt x="546" y="199"/>
                  <a:pt x="548" y="200"/>
                </a:cubicBezTo>
                <a:cubicBezTo>
                  <a:pt x="551" y="202"/>
                  <a:pt x="555" y="203"/>
                  <a:pt x="558" y="202"/>
                </a:cubicBezTo>
                <a:cubicBezTo>
                  <a:pt x="565" y="203"/>
                  <a:pt x="572" y="200"/>
                  <a:pt x="576" y="194"/>
                </a:cubicBezTo>
                <a:cubicBezTo>
                  <a:pt x="576" y="194"/>
                  <a:pt x="576" y="194"/>
                  <a:pt x="576" y="194"/>
                </a:cubicBezTo>
                <a:cubicBezTo>
                  <a:pt x="576" y="197"/>
                  <a:pt x="577" y="199"/>
                  <a:pt x="578" y="201"/>
                </a:cubicBezTo>
                <a:moveTo>
                  <a:pt x="575" y="182"/>
                </a:moveTo>
                <a:cubicBezTo>
                  <a:pt x="575" y="185"/>
                  <a:pt x="573" y="188"/>
                  <a:pt x="571" y="190"/>
                </a:cubicBezTo>
                <a:cubicBezTo>
                  <a:pt x="568" y="192"/>
                  <a:pt x="565" y="193"/>
                  <a:pt x="561" y="193"/>
                </a:cubicBezTo>
                <a:cubicBezTo>
                  <a:pt x="559" y="193"/>
                  <a:pt x="556" y="192"/>
                  <a:pt x="554" y="191"/>
                </a:cubicBezTo>
                <a:cubicBezTo>
                  <a:pt x="552" y="189"/>
                  <a:pt x="552" y="187"/>
                  <a:pt x="552" y="185"/>
                </a:cubicBezTo>
                <a:cubicBezTo>
                  <a:pt x="552" y="182"/>
                  <a:pt x="553" y="179"/>
                  <a:pt x="555" y="178"/>
                </a:cubicBezTo>
                <a:cubicBezTo>
                  <a:pt x="558" y="176"/>
                  <a:pt x="561" y="175"/>
                  <a:pt x="565" y="175"/>
                </a:cubicBezTo>
                <a:cubicBezTo>
                  <a:pt x="575" y="175"/>
                  <a:pt x="575" y="175"/>
                  <a:pt x="575" y="175"/>
                </a:cubicBezTo>
                <a:lnTo>
                  <a:pt x="575" y="182"/>
                </a:lnTo>
                <a:close/>
                <a:moveTo>
                  <a:pt x="501" y="187"/>
                </a:moveTo>
                <a:cubicBezTo>
                  <a:pt x="498" y="183"/>
                  <a:pt x="497" y="178"/>
                  <a:pt x="497" y="173"/>
                </a:cubicBezTo>
                <a:cubicBezTo>
                  <a:pt x="497" y="168"/>
                  <a:pt x="498" y="163"/>
                  <a:pt x="501" y="159"/>
                </a:cubicBezTo>
                <a:cubicBezTo>
                  <a:pt x="504" y="155"/>
                  <a:pt x="508" y="153"/>
                  <a:pt x="513" y="154"/>
                </a:cubicBezTo>
                <a:cubicBezTo>
                  <a:pt x="518" y="154"/>
                  <a:pt x="524" y="157"/>
                  <a:pt x="527" y="162"/>
                </a:cubicBezTo>
                <a:cubicBezTo>
                  <a:pt x="534" y="155"/>
                  <a:pt x="534" y="155"/>
                  <a:pt x="534" y="155"/>
                </a:cubicBezTo>
                <a:cubicBezTo>
                  <a:pt x="532" y="151"/>
                  <a:pt x="529" y="148"/>
                  <a:pt x="525" y="147"/>
                </a:cubicBezTo>
                <a:cubicBezTo>
                  <a:pt x="521" y="145"/>
                  <a:pt x="517" y="144"/>
                  <a:pt x="512" y="144"/>
                </a:cubicBezTo>
                <a:cubicBezTo>
                  <a:pt x="504" y="143"/>
                  <a:pt x="497" y="146"/>
                  <a:pt x="492" y="151"/>
                </a:cubicBezTo>
                <a:cubicBezTo>
                  <a:pt x="487" y="157"/>
                  <a:pt x="484" y="165"/>
                  <a:pt x="484" y="173"/>
                </a:cubicBezTo>
                <a:cubicBezTo>
                  <a:pt x="484" y="181"/>
                  <a:pt x="487" y="189"/>
                  <a:pt x="492" y="195"/>
                </a:cubicBezTo>
                <a:cubicBezTo>
                  <a:pt x="497" y="200"/>
                  <a:pt x="504" y="203"/>
                  <a:pt x="512" y="202"/>
                </a:cubicBezTo>
                <a:cubicBezTo>
                  <a:pt x="517" y="203"/>
                  <a:pt x="521" y="202"/>
                  <a:pt x="525" y="200"/>
                </a:cubicBezTo>
                <a:cubicBezTo>
                  <a:pt x="529" y="198"/>
                  <a:pt x="532" y="195"/>
                  <a:pt x="534" y="191"/>
                </a:cubicBezTo>
                <a:cubicBezTo>
                  <a:pt x="527" y="184"/>
                  <a:pt x="527" y="184"/>
                  <a:pt x="527" y="184"/>
                </a:cubicBezTo>
                <a:cubicBezTo>
                  <a:pt x="525" y="187"/>
                  <a:pt x="523" y="189"/>
                  <a:pt x="521" y="190"/>
                </a:cubicBezTo>
                <a:cubicBezTo>
                  <a:pt x="518" y="192"/>
                  <a:pt x="515" y="193"/>
                  <a:pt x="513" y="193"/>
                </a:cubicBezTo>
                <a:cubicBezTo>
                  <a:pt x="508" y="193"/>
                  <a:pt x="504" y="191"/>
                  <a:pt x="501" y="187"/>
                </a:cubicBezTo>
                <a:moveTo>
                  <a:pt x="514" y="84"/>
                </a:moveTo>
                <a:cubicBezTo>
                  <a:pt x="526" y="84"/>
                  <a:pt x="526" y="84"/>
                  <a:pt x="526" y="84"/>
                </a:cubicBezTo>
                <a:cubicBezTo>
                  <a:pt x="526" y="82"/>
                  <a:pt x="525" y="77"/>
                  <a:pt x="525" y="69"/>
                </a:cubicBezTo>
                <a:cubicBezTo>
                  <a:pt x="525" y="0"/>
                  <a:pt x="525" y="0"/>
                  <a:pt x="525" y="0"/>
                </a:cubicBezTo>
                <a:cubicBezTo>
                  <a:pt x="513" y="0"/>
                  <a:pt x="513" y="0"/>
                  <a:pt x="513" y="0"/>
                </a:cubicBezTo>
                <a:cubicBezTo>
                  <a:pt x="513" y="34"/>
                  <a:pt x="513" y="34"/>
                  <a:pt x="513" y="34"/>
                </a:cubicBezTo>
                <a:cubicBezTo>
                  <a:pt x="512" y="34"/>
                  <a:pt x="512" y="34"/>
                  <a:pt x="512" y="34"/>
                </a:cubicBezTo>
                <a:cubicBezTo>
                  <a:pt x="509" y="29"/>
                  <a:pt x="503" y="26"/>
                  <a:pt x="497" y="26"/>
                </a:cubicBezTo>
                <a:cubicBezTo>
                  <a:pt x="492" y="26"/>
                  <a:pt x="488" y="27"/>
                  <a:pt x="484" y="30"/>
                </a:cubicBezTo>
                <a:cubicBezTo>
                  <a:pt x="480" y="32"/>
                  <a:pt x="477" y="36"/>
                  <a:pt x="476" y="40"/>
                </a:cubicBezTo>
                <a:cubicBezTo>
                  <a:pt x="473" y="44"/>
                  <a:pt x="472" y="50"/>
                  <a:pt x="473" y="55"/>
                </a:cubicBezTo>
                <a:cubicBezTo>
                  <a:pt x="472" y="63"/>
                  <a:pt x="474" y="70"/>
                  <a:pt x="479" y="77"/>
                </a:cubicBezTo>
                <a:cubicBezTo>
                  <a:pt x="483" y="82"/>
                  <a:pt x="490" y="85"/>
                  <a:pt x="496" y="85"/>
                </a:cubicBezTo>
                <a:cubicBezTo>
                  <a:pt x="500" y="85"/>
                  <a:pt x="503" y="84"/>
                  <a:pt x="506" y="83"/>
                </a:cubicBezTo>
                <a:cubicBezTo>
                  <a:pt x="509" y="81"/>
                  <a:pt x="512" y="79"/>
                  <a:pt x="513" y="76"/>
                </a:cubicBezTo>
                <a:cubicBezTo>
                  <a:pt x="514" y="76"/>
                  <a:pt x="514" y="76"/>
                  <a:pt x="514" y="76"/>
                </a:cubicBezTo>
                <a:cubicBezTo>
                  <a:pt x="514" y="80"/>
                  <a:pt x="514" y="82"/>
                  <a:pt x="514" y="84"/>
                </a:cubicBezTo>
                <a:moveTo>
                  <a:pt x="513" y="61"/>
                </a:moveTo>
                <a:cubicBezTo>
                  <a:pt x="513" y="65"/>
                  <a:pt x="511" y="69"/>
                  <a:pt x="509" y="71"/>
                </a:cubicBezTo>
                <a:cubicBezTo>
                  <a:pt x="506" y="74"/>
                  <a:pt x="502" y="75"/>
                  <a:pt x="499" y="75"/>
                </a:cubicBezTo>
                <a:cubicBezTo>
                  <a:pt x="495" y="75"/>
                  <a:pt x="491" y="73"/>
                  <a:pt x="489" y="70"/>
                </a:cubicBezTo>
                <a:cubicBezTo>
                  <a:pt x="486" y="65"/>
                  <a:pt x="485" y="60"/>
                  <a:pt x="485" y="55"/>
                </a:cubicBezTo>
                <a:cubicBezTo>
                  <a:pt x="485" y="50"/>
                  <a:pt x="486" y="45"/>
                  <a:pt x="489" y="41"/>
                </a:cubicBezTo>
                <a:cubicBezTo>
                  <a:pt x="491" y="38"/>
                  <a:pt x="495" y="36"/>
                  <a:pt x="499" y="36"/>
                </a:cubicBezTo>
                <a:cubicBezTo>
                  <a:pt x="502" y="36"/>
                  <a:pt x="506" y="37"/>
                  <a:pt x="509" y="40"/>
                </a:cubicBezTo>
                <a:cubicBezTo>
                  <a:pt x="511" y="43"/>
                  <a:pt x="513" y="46"/>
                  <a:pt x="513" y="50"/>
                </a:cubicBezTo>
                <a:lnTo>
                  <a:pt x="513" y="61"/>
                </a:lnTo>
                <a:close/>
                <a:moveTo>
                  <a:pt x="475" y="124"/>
                </a:moveTo>
                <a:cubicBezTo>
                  <a:pt x="471" y="121"/>
                  <a:pt x="466" y="121"/>
                  <a:pt x="462" y="124"/>
                </a:cubicBezTo>
                <a:cubicBezTo>
                  <a:pt x="461" y="125"/>
                  <a:pt x="460" y="127"/>
                  <a:pt x="460" y="129"/>
                </a:cubicBezTo>
                <a:cubicBezTo>
                  <a:pt x="460" y="132"/>
                  <a:pt x="461" y="134"/>
                  <a:pt x="462" y="135"/>
                </a:cubicBezTo>
                <a:cubicBezTo>
                  <a:pt x="466" y="138"/>
                  <a:pt x="471" y="138"/>
                  <a:pt x="475" y="135"/>
                </a:cubicBezTo>
                <a:cubicBezTo>
                  <a:pt x="476" y="134"/>
                  <a:pt x="477" y="132"/>
                  <a:pt x="477" y="129"/>
                </a:cubicBezTo>
                <a:cubicBezTo>
                  <a:pt x="477" y="127"/>
                  <a:pt x="476" y="125"/>
                  <a:pt x="475" y="124"/>
                </a:cubicBezTo>
                <a:moveTo>
                  <a:pt x="459" y="77"/>
                </a:moveTo>
                <a:cubicBezTo>
                  <a:pt x="464" y="71"/>
                  <a:pt x="467" y="64"/>
                  <a:pt x="466" y="56"/>
                </a:cubicBezTo>
                <a:cubicBezTo>
                  <a:pt x="467" y="48"/>
                  <a:pt x="464" y="40"/>
                  <a:pt x="459" y="34"/>
                </a:cubicBezTo>
                <a:cubicBezTo>
                  <a:pt x="447" y="24"/>
                  <a:pt x="429" y="24"/>
                  <a:pt x="417" y="34"/>
                </a:cubicBezTo>
                <a:cubicBezTo>
                  <a:pt x="411" y="40"/>
                  <a:pt x="409" y="48"/>
                  <a:pt x="409" y="56"/>
                </a:cubicBezTo>
                <a:cubicBezTo>
                  <a:pt x="409" y="64"/>
                  <a:pt x="411" y="71"/>
                  <a:pt x="417" y="77"/>
                </a:cubicBezTo>
                <a:cubicBezTo>
                  <a:pt x="429" y="88"/>
                  <a:pt x="447" y="88"/>
                  <a:pt x="459" y="77"/>
                </a:cubicBezTo>
                <a:moveTo>
                  <a:pt x="453" y="56"/>
                </a:moveTo>
                <a:cubicBezTo>
                  <a:pt x="454" y="61"/>
                  <a:pt x="452" y="66"/>
                  <a:pt x="449" y="70"/>
                </a:cubicBezTo>
                <a:cubicBezTo>
                  <a:pt x="444" y="77"/>
                  <a:pt x="434" y="77"/>
                  <a:pt x="428" y="72"/>
                </a:cubicBezTo>
                <a:cubicBezTo>
                  <a:pt x="427" y="71"/>
                  <a:pt x="427" y="71"/>
                  <a:pt x="426" y="70"/>
                </a:cubicBezTo>
                <a:cubicBezTo>
                  <a:pt x="423" y="66"/>
                  <a:pt x="422" y="61"/>
                  <a:pt x="422" y="56"/>
                </a:cubicBezTo>
                <a:cubicBezTo>
                  <a:pt x="422" y="51"/>
                  <a:pt x="423" y="45"/>
                  <a:pt x="426" y="41"/>
                </a:cubicBezTo>
                <a:cubicBezTo>
                  <a:pt x="432" y="35"/>
                  <a:pt x="441" y="34"/>
                  <a:pt x="448" y="40"/>
                </a:cubicBezTo>
                <a:cubicBezTo>
                  <a:pt x="448" y="40"/>
                  <a:pt x="449" y="41"/>
                  <a:pt x="449" y="41"/>
                </a:cubicBezTo>
                <a:cubicBezTo>
                  <a:pt x="452" y="45"/>
                  <a:pt x="454" y="51"/>
                  <a:pt x="453" y="56"/>
                </a:cubicBezTo>
                <a:moveTo>
                  <a:pt x="395" y="77"/>
                </a:moveTo>
                <a:cubicBezTo>
                  <a:pt x="401" y="71"/>
                  <a:pt x="403" y="64"/>
                  <a:pt x="403" y="56"/>
                </a:cubicBezTo>
                <a:cubicBezTo>
                  <a:pt x="403" y="48"/>
                  <a:pt x="401" y="40"/>
                  <a:pt x="395" y="34"/>
                </a:cubicBezTo>
                <a:cubicBezTo>
                  <a:pt x="383" y="24"/>
                  <a:pt x="366" y="24"/>
                  <a:pt x="353" y="34"/>
                </a:cubicBezTo>
                <a:cubicBezTo>
                  <a:pt x="348" y="40"/>
                  <a:pt x="345" y="48"/>
                  <a:pt x="346" y="56"/>
                </a:cubicBezTo>
                <a:cubicBezTo>
                  <a:pt x="345" y="64"/>
                  <a:pt x="348" y="71"/>
                  <a:pt x="353" y="77"/>
                </a:cubicBezTo>
                <a:cubicBezTo>
                  <a:pt x="366" y="88"/>
                  <a:pt x="383" y="88"/>
                  <a:pt x="395" y="77"/>
                </a:cubicBezTo>
                <a:moveTo>
                  <a:pt x="390" y="56"/>
                </a:moveTo>
                <a:cubicBezTo>
                  <a:pt x="390" y="61"/>
                  <a:pt x="389" y="66"/>
                  <a:pt x="386" y="70"/>
                </a:cubicBezTo>
                <a:cubicBezTo>
                  <a:pt x="380" y="77"/>
                  <a:pt x="371" y="77"/>
                  <a:pt x="364" y="72"/>
                </a:cubicBezTo>
                <a:cubicBezTo>
                  <a:pt x="364" y="71"/>
                  <a:pt x="363" y="71"/>
                  <a:pt x="363" y="70"/>
                </a:cubicBezTo>
                <a:cubicBezTo>
                  <a:pt x="360" y="66"/>
                  <a:pt x="358" y="61"/>
                  <a:pt x="359" y="56"/>
                </a:cubicBezTo>
                <a:cubicBezTo>
                  <a:pt x="358" y="51"/>
                  <a:pt x="360" y="45"/>
                  <a:pt x="363" y="41"/>
                </a:cubicBezTo>
                <a:cubicBezTo>
                  <a:pt x="368" y="35"/>
                  <a:pt x="378" y="34"/>
                  <a:pt x="384" y="40"/>
                </a:cubicBezTo>
                <a:cubicBezTo>
                  <a:pt x="385" y="40"/>
                  <a:pt x="386" y="41"/>
                  <a:pt x="386" y="41"/>
                </a:cubicBezTo>
                <a:cubicBezTo>
                  <a:pt x="389" y="45"/>
                  <a:pt x="390" y="51"/>
                  <a:pt x="390" y="56"/>
                </a:cubicBezTo>
                <a:moveTo>
                  <a:pt x="354" y="117"/>
                </a:moveTo>
                <a:cubicBezTo>
                  <a:pt x="341" y="117"/>
                  <a:pt x="341" y="117"/>
                  <a:pt x="341" y="117"/>
                </a:cubicBezTo>
                <a:cubicBezTo>
                  <a:pt x="341" y="188"/>
                  <a:pt x="341" y="188"/>
                  <a:pt x="341" y="188"/>
                </a:cubicBezTo>
                <a:cubicBezTo>
                  <a:pt x="340" y="192"/>
                  <a:pt x="342" y="196"/>
                  <a:pt x="344" y="199"/>
                </a:cubicBezTo>
                <a:cubicBezTo>
                  <a:pt x="347" y="201"/>
                  <a:pt x="351" y="203"/>
                  <a:pt x="355" y="202"/>
                </a:cubicBezTo>
                <a:cubicBezTo>
                  <a:pt x="359" y="203"/>
                  <a:pt x="363" y="201"/>
                  <a:pt x="367" y="199"/>
                </a:cubicBezTo>
                <a:cubicBezTo>
                  <a:pt x="365" y="192"/>
                  <a:pt x="365" y="192"/>
                  <a:pt x="365" y="192"/>
                </a:cubicBezTo>
                <a:cubicBezTo>
                  <a:pt x="363" y="193"/>
                  <a:pt x="361" y="193"/>
                  <a:pt x="359" y="193"/>
                </a:cubicBezTo>
                <a:cubicBezTo>
                  <a:pt x="358" y="193"/>
                  <a:pt x="356" y="193"/>
                  <a:pt x="355" y="192"/>
                </a:cubicBezTo>
                <a:cubicBezTo>
                  <a:pt x="354" y="191"/>
                  <a:pt x="354" y="189"/>
                  <a:pt x="354" y="188"/>
                </a:cubicBezTo>
                <a:lnTo>
                  <a:pt x="354" y="117"/>
                </a:lnTo>
                <a:close/>
                <a:moveTo>
                  <a:pt x="330" y="103"/>
                </a:moveTo>
                <a:cubicBezTo>
                  <a:pt x="335" y="97"/>
                  <a:pt x="338" y="90"/>
                  <a:pt x="337" y="82"/>
                </a:cubicBezTo>
                <a:cubicBezTo>
                  <a:pt x="337" y="27"/>
                  <a:pt x="337" y="27"/>
                  <a:pt x="337" y="27"/>
                </a:cubicBezTo>
                <a:cubicBezTo>
                  <a:pt x="326" y="27"/>
                  <a:pt x="326" y="27"/>
                  <a:pt x="326" y="27"/>
                </a:cubicBezTo>
                <a:cubicBezTo>
                  <a:pt x="325" y="35"/>
                  <a:pt x="325" y="35"/>
                  <a:pt x="325" y="35"/>
                </a:cubicBezTo>
                <a:cubicBezTo>
                  <a:pt x="325" y="35"/>
                  <a:pt x="325" y="35"/>
                  <a:pt x="325" y="35"/>
                </a:cubicBezTo>
                <a:cubicBezTo>
                  <a:pt x="324" y="32"/>
                  <a:pt x="321" y="30"/>
                  <a:pt x="318" y="29"/>
                </a:cubicBezTo>
                <a:cubicBezTo>
                  <a:pt x="315" y="27"/>
                  <a:pt x="312" y="26"/>
                  <a:pt x="308" y="26"/>
                </a:cubicBezTo>
                <a:cubicBezTo>
                  <a:pt x="301" y="26"/>
                  <a:pt x="295" y="29"/>
                  <a:pt x="291" y="34"/>
                </a:cubicBezTo>
                <a:cubicBezTo>
                  <a:pt x="286" y="40"/>
                  <a:pt x="284" y="47"/>
                  <a:pt x="284" y="55"/>
                </a:cubicBezTo>
                <a:cubicBezTo>
                  <a:pt x="284" y="63"/>
                  <a:pt x="286" y="70"/>
                  <a:pt x="291" y="77"/>
                </a:cubicBezTo>
                <a:cubicBezTo>
                  <a:pt x="295" y="82"/>
                  <a:pt x="302" y="85"/>
                  <a:pt x="309" y="84"/>
                </a:cubicBezTo>
                <a:cubicBezTo>
                  <a:pt x="312" y="84"/>
                  <a:pt x="315" y="84"/>
                  <a:pt x="319" y="83"/>
                </a:cubicBezTo>
                <a:cubicBezTo>
                  <a:pt x="321" y="81"/>
                  <a:pt x="323" y="79"/>
                  <a:pt x="325" y="77"/>
                </a:cubicBezTo>
                <a:cubicBezTo>
                  <a:pt x="325" y="80"/>
                  <a:pt x="325" y="80"/>
                  <a:pt x="325" y="80"/>
                </a:cubicBezTo>
                <a:cubicBezTo>
                  <a:pt x="325" y="93"/>
                  <a:pt x="320" y="100"/>
                  <a:pt x="309" y="100"/>
                </a:cubicBezTo>
                <a:cubicBezTo>
                  <a:pt x="306" y="100"/>
                  <a:pt x="303" y="100"/>
                  <a:pt x="300" y="99"/>
                </a:cubicBezTo>
                <a:cubicBezTo>
                  <a:pt x="297" y="98"/>
                  <a:pt x="294" y="97"/>
                  <a:pt x="292" y="96"/>
                </a:cubicBezTo>
                <a:cubicBezTo>
                  <a:pt x="288" y="105"/>
                  <a:pt x="288" y="105"/>
                  <a:pt x="288" y="105"/>
                </a:cubicBezTo>
                <a:cubicBezTo>
                  <a:pt x="291" y="107"/>
                  <a:pt x="294" y="108"/>
                  <a:pt x="298" y="109"/>
                </a:cubicBezTo>
                <a:cubicBezTo>
                  <a:pt x="302" y="110"/>
                  <a:pt x="306" y="110"/>
                  <a:pt x="310" y="110"/>
                </a:cubicBezTo>
                <a:cubicBezTo>
                  <a:pt x="317" y="111"/>
                  <a:pt x="325" y="108"/>
                  <a:pt x="330" y="103"/>
                </a:cubicBezTo>
                <a:moveTo>
                  <a:pt x="324" y="60"/>
                </a:moveTo>
                <a:cubicBezTo>
                  <a:pt x="325" y="64"/>
                  <a:pt x="323" y="68"/>
                  <a:pt x="321" y="71"/>
                </a:cubicBezTo>
                <a:cubicBezTo>
                  <a:pt x="318" y="73"/>
                  <a:pt x="315" y="75"/>
                  <a:pt x="311" y="74"/>
                </a:cubicBezTo>
                <a:cubicBezTo>
                  <a:pt x="307" y="75"/>
                  <a:pt x="303" y="73"/>
                  <a:pt x="301" y="69"/>
                </a:cubicBezTo>
                <a:cubicBezTo>
                  <a:pt x="298" y="65"/>
                  <a:pt x="297" y="60"/>
                  <a:pt x="297" y="55"/>
                </a:cubicBezTo>
                <a:cubicBezTo>
                  <a:pt x="297" y="50"/>
                  <a:pt x="298" y="45"/>
                  <a:pt x="301" y="41"/>
                </a:cubicBezTo>
                <a:cubicBezTo>
                  <a:pt x="303" y="38"/>
                  <a:pt x="307" y="36"/>
                  <a:pt x="311" y="36"/>
                </a:cubicBezTo>
                <a:cubicBezTo>
                  <a:pt x="315" y="36"/>
                  <a:pt x="318" y="37"/>
                  <a:pt x="321" y="40"/>
                </a:cubicBezTo>
                <a:cubicBezTo>
                  <a:pt x="323" y="44"/>
                  <a:pt x="325" y="48"/>
                  <a:pt x="324" y="52"/>
                </a:cubicBezTo>
                <a:lnTo>
                  <a:pt x="324" y="60"/>
                </a:lnTo>
                <a:close/>
                <a:moveTo>
                  <a:pt x="292" y="262"/>
                </a:moveTo>
                <a:cubicBezTo>
                  <a:pt x="282" y="262"/>
                  <a:pt x="282" y="262"/>
                  <a:pt x="282" y="262"/>
                </a:cubicBezTo>
                <a:cubicBezTo>
                  <a:pt x="282" y="272"/>
                  <a:pt x="282" y="272"/>
                  <a:pt x="282" y="272"/>
                </a:cubicBezTo>
                <a:cubicBezTo>
                  <a:pt x="292" y="272"/>
                  <a:pt x="292" y="272"/>
                  <a:pt x="292" y="272"/>
                </a:cubicBezTo>
                <a:cubicBezTo>
                  <a:pt x="292" y="302"/>
                  <a:pt x="292" y="302"/>
                  <a:pt x="292" y="302"/>
                </a:cubicBezTo>
                <a:cubicBezTo>
                  <a:pt x="292" y="307"/>
                  <a:pt x="294" y="311"/>
                  <a:pt x="297" y="315"/>
                </a:cubicBezTo>
                <a:cubicBezTo>
                  <a:pt x="301" y="318"/>
                  <a:pt x="305" y="320"/>
                  <a:pt x="310" y="320"/>
                </a:cubicBezTo>
                <a:cubicBezTo>
                  <a:pt x="315" y="320"/>
                  <a:pt x="319" y="319"/>
                  <a:pt x="323" y="318"/>
                </a:cubicBezTo>
                <a:cubicBezTo>
                  <a:pt x="323" y="309"/>
                  <a:pt x="323" y="309"/>
                  <a:pt x="323" y="309"/>
                </a:cubicBezTo>
                <a:cubicBezTo>
                  <a:pt x="320" y="310"/>
                  <a:pt x="317" y="310"/>
                  <a:pt x="314" y="310"/>
                </a:cubicBezTo>
                <a:cubicBezTo>
                  <a:pt x="312" y="310"/>
                  <a:pt x="309" y="309"/>
                  <a:pt x="308" y="308"/>
                </a:cubicBezTo>
                <a:cubicBezTo>
                  <a:pt x="306" y="305"/>
                  <a:pt x="305" y="303"/>
                  <a:pt x="305" y="300"/>
                </a:cubicBezTo>
                <a:cubicBezTo>
                  <a:pt x="305" y="272"/>
                  <a:pt x="305" y="272"/>
                  <a:pt x="305" y="272"/>
                </a:cubicBezTo>
                <a:cubicBezTo>
                  <a:pt x="322" y="272"/>
                  <a:pt x="322" y="272"/>
                  <a:pt x="322" y="272"/>
                </a:cubicBezTo>
                <a:cubicBezTo>
                  <a:pt x="322" y="262"/>
                  <a:pt x="322" y="262"/>
                  <a:pt x="322" y="262"/>
                </a:cubicBezTo>
                <a:cubicBezTo>
                  <a:pt x="305" y="262"/>
                  <a:pt x="305" y="262"/>
                  <a:pt x="305" y="262"/>
                </a:cubicBezTo>
                <a:cubicBezTo>
                  <a:pt x="305" y="244"/>
                  <a:pt x="305" y="244"/>
                  <a:pt x="305" y="244"/>
                </a:cubicBezTo>
                <a:cubicBezTo>
                  <a:pt x="305" y="244"/>
                  <a:pt x="305" y="244"/>
                  <a:pt x="305" y="244"/>
                </a:cubicBezTo>
                <a:cubicBezTo>
                  <a:pt x="292" y="247"/>
                  <a:pt x="292" y="247"/>
                  <a:pt x="292" y="247"/>
                </a:cubicBezTo>
                <a:lnTo>
                  <a:pt x="292" y="262"/>
                </a:lnTo>
                <a:close/>
                <a:moveTo>
                  <a:pt x="228" y="232"/>
                </a:moveTo>
                <a:cubicBezTo>
                  <a:pt x="177" y="232"/>
                  <a:pt x="177" y="232"/>
                  <a:pt x="177" y="232"/>
                </a:cubicBezTo>
                <a:cubicBezTo>
                  <a:pt x="177" y="267"/>
                  <a:pt x="149" y="296"/>
                  <a:pt x="115" y="296"/>
                </a:cubicBezTo>
                <a:cubicBezTo>
                  <a:pt x="80" y="296"/>
                  <a:pt x="51" y="268"/>
                  <a:pt x="51" y="233"/>
                </a:cubicBezTo>
                <a:cubicBezTo>
                  <a:pt x="51" y="233"/>
                  <a:pt x="51" y="233"/>
                  <a:pt x="51" y="232"/>
                </a:cubicBezTo>
                <a:cubicBezTo>
                  <a:pt x="0" y="232"/>
                  <a:pt x="0" y="232"/>
                  <a:pt x="0" y="232"/>
                </a:cubicBezTo>
                <a:cubicBezTo>
                  <a:pt x="0" y="295"/>
                  <a:pt x="51" y="346"/>
                  <a:pt x="114" y="346"/>
                </a:cubicBezTo>
                <a:cubicBezTo>
                  <a:pt x="177" y="346"/>
                  <a:pt x="228" y="295"/>
                  <a:pt x="228" y="232"/>
                </a:cubicBezTo>
                <a:cubicBezTo>
                  <a:pt x="228" y="232"/>
                  <a:pt x="228" y="232"/>
                  <a:pt x="228" y="232"/>
                </a:cubicBezTo>
                <a:moveTo>
                  <a:pt x="228" y="119"/>
                </a:moveTo>
                <a:cubicBezTo>
                  <a:pt x="228" y="56"/>
                  <a:pt x="177" y="5"/>
                  <a:pt x="114" y="5"/>
                </a:cubicBezTo>
                <a:cubicBezTo>
                  <a:pt x="51" y="5"/>
                  <a:pt x="0" y="56"/>
                  <a:pt x="0" y="119"/>
                </a:cubicBezTo>
                <a:cubicBezTo>
                  <a:pt x="0" y="181"/>
                  <a:pt x="51" y="232"/>
                  <a:pt x="114" y="232"/>
                </a:cubicBezTo>
                <a:cubicBezTo>
                  <a:pt x="177" y="232"/>
                  <a:pt x="228" y="181"/>
                  <a:pt x="228" y="119"/>
                </a:cubicBezTo>
                <a:moveTo>
                  <a:pt x="177" y="119"/>
                </a:moveTo>
                <a:cubicBezTo>
                  <a:pt x="177" y="153"/>
                  <a:pt x="149" y="182"/>
                  <a:pt x="114" y="182"/>
                </a:cubicBezTo>
                <a:cubicBezTo>
                  <a:pt x="79" y="182"/>
                  <a:pt x="51" y="153"/>
                  <a:pt x="51" y="119"/>
                </a:cubicBezTo>
                <a:cubicBezTo>
                  <a:pt x="51" y="84"/>
                  <a:pt x="79" y="55"/>
                  <a:pt x="114" y="55"/>
                </a:cubicBezTo>
                <a:cubicBezTo>
                  <a:pt x="149" y="55"/>
                  <a:pt x="177" y="84"/>
                  <a:pt x="177" y="119"/>
                </a:cubicBezTo>
                <a:moveTo>
                  <a:pt x="312" y="202"/>
                </a:moveTo>
                <a:cubicBezTo>
                  <a:pt x="316" y="203"/>
                  <a:pt x="321" y="202"/>
                  <a:pt x="325" y="200"/>
                </a:cubicBezTo>
                <a:cubicBezTo>
                  <a:pt x="329" y="198"/>
                  <a:pt x="332" y="195"/>
                  <a:pt x="334" y="191"/>
                </a:cubicBezTo>
                <a:cubicBezTo>
                  <a:pt x="326" y="184"/>
                  <a:pt x="326" y="184"/>
                  <a:pt x="326" y="184"/>
                </a:cubicBezTo>
                <a:cubicBezTo>
                  <a:pt x="325" y="187"/>
                  <a:pt x="323" y="189"/>
                  <a:pt x="320" y="190"/>
                </a:cubicBezTo>
                <a:cubicBezTo>
                  <a:pt x="318" y="192"/>
                  <a:pt x="315" y="193"/>
                  <a:pt x="312" y="193"/>
                </a:cubicBezTo>
                <a:cubicBezTo>
                  <a:pt x="308" y="193"/>
                  <a:pt x="304" y="191"/>
                  <a:pt x="301" y="187"/>
                </a:cubicBezTo>
                <a:cubicBezTo>
                  <a:pt x="298" y="183"/>
                  <a:pt x="297" y="178"/>
                  <a:pt x="297" y="173"/>
                </a:cubicBezTo>
                <a:cubicBezTo>
                  <a:pt x="297" y="168"/>
                  <a:pt x="298" y="163"/>
                  <a:pt x="301" y="159"/>
                </a:cubicBezTo>
                <a:cubicBezTo>
                  <a:pt x="304" y="155"/>
                  <a:pt x="308" y="153"/>
                  <a:pt x="312" y="154"/>
                </a:cubicBezTo>
                <a:cubicBezTo>
                  <a:pt x="318" y="154"/>
                  <a:pt x="324" y="157"/>
                  <a:pt x="326" y="162"/>
                </a:cubicBezTo>
                <a:cubicBezTo>
                  <a:pt x="334" y="155"/>
                  <a:pt x="334" y="155"/>
                  <a:pt x="334" y="155"/>
                </a:cubicBezTo>
                <a:cubicBezTo>
                  <a:pt x="332" y="151"/>
                  <a:pt x="329" y="148"/>
                  <a:pt x="325" y="147"/>
                </a:cubicBezTo>
                <a:cubicBezTo>
                  <a:pt x="321" y="145"/>
                  <a:pt x="317" y="144"/>
                  <a:pt x="312" y="144"/>
                </a:cubicBezTo>
                <a:cubicBezTo>
                  <a:pt x="304" y="143"/>
                  <a:pt x="297" y="146"/>
                  <a:pt x="292" y="151"/>
                </a:cubicBezTo>
                <a:cubicBezTo>
                  <a:pt x="286" y="157"/>
                  <a:pt x="284" y="165"/>
                  <a:pt x="284" y="173"/>
                </a:cubicBezTo>
                <a:cubicBezTo>
                  <a:pt x="284" y="181"/>
                  <a:pt x="286" y="189"/>
                  <a:pt x="292" y="195"/>
                </a:cubicBezTo>
                <a:cubicBezTo>
                  <a:pt x="297" y="200"/>
                  <a:pt x="304" y="203"/>
                  <a:pt x="312" y="202"/>
                </a:cubicBezTo>
                <a:moveTo>
                  <a:pt x="342" y="262"/>
                </a:moveTo>
                <a:cubicBezTo>
                  <a:pt x="330" y="262"/>
                  <a:pt x="330" y="262"/>
                  <a:pt x="330" y="262"/>
                </a:cubicBezTo>
                <a:cubicBezTo>
                  <a:pt x="330" y="265"/>
                  <a:pt x="331" y="270"/>
                  <a:pt x="331" y="276"/>
                </a:cubicBezTo>
                <a:cubicBezTo>
                  <a:pt x="331" y="319"/>
                  <a:pt x="331" y="319"/>
                  <a:pt x="331" y="319"/>
                </a:cubicBezTo>
                <a:cubicBezTo>
                  <a:pt x="343" y="319"/>
                  <a:pt x="343" y="319"/>
                  <a:pt x="343" y="319"/>
                </a:cubicBezTo>
                <a:cubicBezTo>
                  <a:pt x="343" y="293"/>
                  <a:pt x="343" y="293"/>
                  <a:pt x="343" y="293"/>
                </a:cubicBezTo>
                <a:cubicBezTo>
                  <a:pt x="343" y="289"/>
                  <a:pt x="344" y="285"/>
                  <a:pt x="346" y="282"/>
                </a:cubicBezTo>
                <a:cubicBezTo>
                  <a:pt x="348" y="279"/>
                  <a:pt x="350" y="276"/>
                  <a:pt x="353" y="274"/>
                </a:cubicBezTo>
                <a:cubicBezTo>
                  <a:pt x="356" y="272"/>
                  <a:pt x="359" y="271"/>
                  <a:pt x="363" y="271"/>
                </a:cubicBezTo>
                <a:cubicBezTo>
                  <a:pt x="364" y="271"/>
                  <a:pt x="365" y="271"/>
                  <a:pt x="366" y="272"/>
                </a:cubicBezTo>
                <a:cubicBezTo>
                  <a:pt x="366" y="261"/>
                  <a:pt x="366" y="261"/>
                  <a:pt x="366" y="261"/>
                </a:cubicBezTo>
                <a:cubicBezTo>
                  <a:pt x="365" y="261"/>
                  <a:pt x="364" y="261"/>
                  <a:pt x="362" y="261"/>
                </a:cubicBezTo>
                <a:cubicBezTo>
                  <a:pt x="358" y="261"/>
                  <a:pt x="354" y="262"/>
                  <a:pt x="350" y="264"/>
                </a:cubicBezTo>
                <a:cubicBezTo>
                  <a:pt x="347" y="266"/>
                  <a:pt x="344" y="270"/>
                  <a:pt x="343" y="273"/>
                </a:cubicBezTo>
                <a:cubicBezTo>
                  <a:pt x="343" y="273"/>
                  <a:pt x="343" y="273"/>
                  <a:pt x="343" y="273"/>
                </a:cubicBezTo>
                <a:cubicBezTo>
                  <a:pt x="343" y="272"/>
                  <a:pt x="343" y="272"/>
                  <a:pt x="343" y="272"/>
                </a:cubicBezTo>
                <a:cubicBezTo>
                  <a:pt x="343" y="269"/>
                  <a:pt x="343" y="265"/>
                  <a:pt x="342" y="262"/>
                </a:cubicBezTo>
                <a:moveTo>
                  <a:pt x="373" y="241"/>
                </a:moveTo>
                <a:cubicBezTo>
                  <a:pt x="372" y="243"/>
                  <a:pt x="371" y="245"/>
                  <a:pt x="371" y="247"/>
                </a:cubicBezTo>
                <a:cubicBezTo>
                  <a:pt x="371" y="249"/>
                  <a:pt x="372" y="251"/>
                  <a:pt x="373" y="252"/>
                </a:cubicBezTo>
                <a:cubicBezTo>
                  <a:pt x="377" y="255"/>
                  <a:pt x="382" y="255"/>
                  <a:pt x="386" y="252"/>
                </a:cubicBezTo>
                <a:cubicBezTo>
                  <a:pt x="387" y="251"/>
                  <a:pt x="388" y="249"/>
                  <a:pt x="388" y="247"/>
                </a:cubicBezTo>
                <a:cubicBezTo>
                  <a:pt x="388" y="245"/>
                  <a:pt x="387" y="243"/>
                  <a:pt x="386" y="241"/>
                </a:cubicBezTo>
                <a:cubicBezTo>
                  <a:pt x="382" y="238"/>
                  <a:pt x="377" y="238"/>
                  <a:pt x="373" y="241"/>
                </a:cubicBezTo>
                <a:moveTo>
                  <a:pt x="386" y="262"/>
                </a:moveTo>
                <a:cubicBezTo>
                  <a:pt x="373" y="262"/>
                  <a:pt x="373" y="262"/>
                  <a:pt x="373" y="262"/>
                </a:cubicBezTo>
                <a:cubicBezTo>
                  <a:pt x="373" y="319"/>
                  <a:pt x="373" y="319"/>
                  <a:pt x="373" y="319"/>
                </a:cubicBezTo>
                <a:cubicBezTo>
                  <a:pt x="386" y="319"/>
                  <a:pt x="386" y="319"/>
                  <a:pt x="386" y="319"/>
                </a:cubicBezTo>
                <a:lnTo>
                  <a:pt x="386" y="262"/>
                </a:lnTo>
                <a:close/>
                <a:moveTo>
                  <a:pt x="387" y="145"/>
                </a:moveTo>
                <a:cubicBezTo>
                  <a:pt x="374" y="145"/>
                  <a:pt x="374" y="145"/>
                  <a:pt x="374" y="145"/>
                </a:cubicBezTo>
                <a:cubicBezTo>
                  <a:pt x="374" y="201"/>
                  <a:pt x="374" y="201"/>
                  <a:pt x="374" y="201"/>
                </a:cubicBezTo>
                <a:cubicBezTo>
                  <a:pt x="387" y="201"/>
                  <a:pt x="387" y="201"/>
                  <a:pt x="387" y="201"/>
                </a:cubicBezTo>
                <a:lnTo>
                  <a:pt x="387" y="145"/>
                </a:lnTo>
                <a:close/>
                <a:moveTo>
                  <a:pt x="372" y="129"/>
                </a:moveTo>
                <a:cubicBezTo>
                  <a:pt x="372" y="132"/>
                  <a:pt x="373" y="134"/>
                  <a:pt x="374" y="135"/>
                </a:cubicBezTo>
                <a:cubicBezTo>
                  <a:pt x="378" y="138"/>
                  <a:pt x="383" y="138"/>
                  <a:pt x="386" y="135"/>
                </a:cubicBezTo>
                <a:cubicBezTo>
                  <a:pt x="388" y="134"/>
                  <a:pt x="389" y="132"/>
                  <a:pt x="389" y="129"/>
                </a:cubicBezTo>
                <a:cubicBezTo>
                  <a:pt x="389" y="127"/>
                  <a:pt x="388" y="125"/>
                  <a:pt x="386" y="124"/>
                </a:cubicBezTo>
                <a:cubicBezTo>
                  <a:pt x="383" y="121"/>
                  <a:pt x="378" y="121"/>
                  <a:pt x="374" y="124"/>
                </a:cubicBezTo>
                <a:cubicBezTo>
                  <a:pt x="373" y="125"/>
                  <a:pt x="372" y="127"/>
                  <a:pt x="372" y="129"/>
                </a:cubicBezTo>
                <a:moveTo>
                  <a:pt x="395" y="302"/>
                </a:moveTo>
                <a:cubicBezTo>
                  <a:pt x="395" y="305"/>
                  <a:pt x="396" y="308"/>
                  <a:pt x="398" y="311"/>
                </a:cubicBezTo>
                <a:cubicBezTo>
                  <a:pt x="399" y="314"/>
                  <a:pt x="402" y="316"/>
                  <a:pt x="405" y="318"/>
                </a:cubicBezTo>
                <a:cubicBezTo>
                  <a:pt x="408" y="319"/>
                  <a:pt x="411" y="320"/>
                  <a:pt x="414" y="320"/>
                </a:cubicBezTo>
                <a:cubicBezTo>
                  <a:pt x="421" y="320"/>
                  <a:pt x="428" y="317"/>
                  <a:pt x="432" y="312"/>
                </a:cubicBezTo>
                <a:cubicBezTo>
                  <a:pt x="432" y="312"/>
                  <a:pt x="432" y="312"/>
                  <a:pt x="432" y="312"/>
                </a:cubicBezTo>
                <a:cubicBezTo>
                  <a:pt x="432" y="314"/>
                  <a:pt x="433" y="316"/>
                  <a:pt x="434" y="319"/>
                </a:cubicBezTo>
                <a:cubicBezTo>
                  <a:pt x="445" y="319"/>
                  <a:pt x="445" y="319"/>
                  <a:pt x="445" y="319"/>
                </a:cubicBezTo>
                <a:cubicBezTo>
                  <a:pt x="445" y="317"/>
                  <a:pt x="444" y="315"/>
                  <a:pt x="444" y="313"/>
                </a:cubicBezTo>
                <a:cubicBezTo>
                  <a:pt x="444" y="311"/>
                  <a:pt x="444" y="309"/>
                  <a:pt x="444" y="307"/>
                </a:cubicBezTo>
                <a:cubicBezTo>
                  <a:pt x="444" y="281"/>
                  <a:pt x="444" y="281"/>
                  <a:pt x="444" y="281"/>
                </a:cubicBezTo>
                <a:cubicBezTo>
                  <a:pt x="444" y="275"/>
                  <a:pt x="442" y="270"/>
                  <a:pt x="437" y="266"/>
                </a:cubicBezTo>
                <a:cubicBezTo>
                  <a:pt x="433" y="263"/>
                  <a:pt x="426" y="261"/>
                  <a:pt x="420" y="261"/>
                </a:cubicBezTo>
                <a:cubicBezTo>
                  <a:pt x="416" y="261"/>
                  <a:pt x="411" y="262"/>
                  <a:pt x="407" y="264"/>
                </a:cubicBezTo>
                <a:cubicBezTo>
                  <a:pt x="403" y="265"/>
                  <a:pt x="400" y="268"/>
                  <a:pt x="397" y="271"/>
                </a:cubicBezTo>
                <a:cubicBezTo>
                  <a:pt x="403" y="278"/>
                  <a:pt x="403" y="278"/>
                  <a:pt x="403" y="278"/>
                </a:cubicBezTo>
                <a:cubicBezTo>
                  <a:pt x="405" y="276"/>
                  <a:pt x="407" y="274"/>
                  <a:pt x="410" y="273"/>
                </a:cubicBezTo>
                <a:cubicBezTo>
                  <a:pt x="413" y="272"/>
                  <a:pt x="416" y="271"/>
                  <a:pt x="420" y="271"/>
                </a:cubicBezTo>
                <a:cubicBezTo>
                  <a:pt x="423" y="271"/>
                  <a:pt x="426" y="272"/>
                  <a:pt x="428" y="274"/>
                </a:cubicBezTo>
                <a:cubicBezTo>
                  <a:pt x="430" y="276"/>
                  <a:pt x="431" y="279"/>
                  <a:pt x="431" y="282"/>
                </a:cubicBezTo>
                <a:cubicBezTo>
                  <a:pt x="431" y="284"/>
                  <a:pt x="431" y="284"/>
                  <a:pt x="431" y="284"/>
                </a:cubicBezTo>
                <a:cubicBezTo>
                  <a:pt x="421" y="284"/>
                  <a:pt x="421" y="284"/>
                  <a:pt x="421" y="284"/>
                </a:cubicBezTo>
                <a:cubicBezTo>
                  <a:pt x="414" y="284"/>
                  <a:pt x="408" y="285"/>
                  <a:pt x="402" y="289"/>
                </a:cubicBezTo>
                <a:cubicBezTo>
                  <a:pt x="398" y="292"/>
                  <a:pt x="395" y="297"/>
                  <a:pt x="395" y="302"/>
                </a:cubicBezTo>
                <a:moveTo>
                  <a:pt x="408" y="302"/>
                </a:moveTo>
                <a:cubicBezTo>
                  <a:pt x="408" y="299"/>
                  <a:pt x="409" y="297"/>
                  <a:pt x="411" y="295"/>
                </a:cubicBezTo>
                <a:cubicBezTo>
                  <a:pt x="414" y="293"/>
                  <a:pt x="417" y="293"/>
                  <a:pt x="421" y="293"/>
                </a:cubicBezTo>
                <a:cubicBezTo>
                  <a:pt x="431" y="293"/>
                  <a:pt x="431" y="293"/>
                  <a:pt x="431" y="293"/>
                </a:cubicBezTo>
                <a:cubicBezTo>
                  <a:pt x="431" y="299"/>
                  <a:pt x="431" y="299"/>
                  <a:pt x="431" y="299"/>
                </a:cubicBezTo>
                <a:cubicBezTo>
                  <a:pt x="431" y="302"/>
                  <a:pt x="429" y="305"/>
                  <a:pt x="427" y="307"/>
                </a:cubicBezTo>
                <a:cubicBezTo>
                  <a:pt x="424" y="309"/>
                  <a:pt x="421" y="310"/>
                  <a:pt x="417" y="310"/>
                </a:cubicBezTo>
                <a:cubicBezTo>
                  <a:pt x="415" y="310"/>
                  <a:pt x="412" y="309"/>
                  <a:pt x="410" y="308"/>
                </a:cubicBezTo>
                <a:cubicBezTo>
                  <a:pt x="409" y="306"/>
                  <a:pt x="408" y="304"/>
                  <a:pt x="408" y="302"/>
                </a:cubicBezTo>
                <a:moveTo>
                  <a:pt x="412" y="201"/>
                </a:moveTo>
                <a:cubicBezTo>
                  <a:pt x="412" y="170"/>
                  <a:pt x="412" y="170"/>
                  <a:pt x="412" y="170"/>
                </a:cubicBezTo>
                <a:cubicBezTo>
                  <a:pt x="412" y="166"/>
                  <a:pt x="413" y="162"/>
                  <a:pt x="416" y="159"/>
                </a:cubicBezTo>
                <a:cubicBezTo>
                  <a:pt x="419" y="156"/>
                  <a:pt x="423" y="154"/>
                  <a:pt x="427" y="154"/>
                </a:cubicBezTo>
                <a:cubicBezTo>
                  <a:pt x="430" y="154"/>
                  <a:pt x="433" y="155"/>
                  <a:pt x="435" y="158"/>
                </a:cubicBezTo>
                <a:cubicBezTo>
                  <a:pt x="437" y="161"/>
                  <a:pt x="437" y="165"/>
                  <a:pt x="437" y="169"/>
                </a:cubicBezTo>
                <a:cubicBezTo>
                  <a:pt x="437" y="201"/>
                  <a:pt x="437" y="201"/>
                  <a:pt x="437" y="201"/>
                </a:cubicBezTo>
                <a:cubicBezTo>
                  <a:pt x="450" y="201"/>
                  <a:pt x="450" y="201"/>
                  <a:pt x="450" y="201"/>
                </a:cubicBezTo>
                <a:cubicBezTo>
                  <a:pt x="450" y="169"/>
                  <a:pt x="450" y="169"/>
                  <a:pt x="450" y="169"/>
                </a:cubicBezTo>
                <a:cubicBezTo>
                  <a:pt x="451" y="163"/>
                  <a:pt x="449" y="156"/>
                  <a:pt x="445" y="150"/>
                </a:cubicBezTo>
                <a:cubicBezTo>
                  <a:pt x="442" y="146"/>
                  <a:pt x="436" y="143"/>
                  <a:pt x="430" y="144"/>
                </a:cubicBezTo>
                <a:cubicBezTo>
                  <a:pt x="426" y="144"/>
                  <a:pt x="422" y="145"/>
                  <a:pt x="419" y="147"/>
                </a:cubicBezTo>
                <a:cubicBezTo>
                  <a:pt x="415" y="148"/>
                  <a:pt x="413" y="151"/>
                  <a:pt x="411" y="155"/>
                </a:cubicBezTo>
                <a:cubicBezTo>
                  <a:pt x="411" y="155"/>
                  <a:pt x="411" y="155"/>
                  <a:pt x="411" y="155"/>
                </a:cubicBezTo>
                <a:cubicBezTo>
                  <a:pt x="411" y="151"/>
                  <a:pt x="411" y="148"/>
                  <a:pt x="411" y="145"/>
                </a:cubicBezTo>
                <a:cubicBezTo>
                  <a:pt x="399" y="145"/>
                  <a:pt x="399" y="145"/>
                  <a:pt x="399" y="145"/>
                </a:cubicBezTo>
                <a:cubicBezTo>
                  <a:pt x="399" y="148"/>
                  <a:pt x="399" y="152"/>
                  <a:pt x="399" y="160"/>
                </a:cubicBezTo>
                <a:cubicBezTo>
                  <a:pt x="399" y="201"/>
                  <a:pt x="399" y="201"/>
                  <a:pt x="399" y="201"/>
                </a:cubicBezTo>
                <a:lnTo>
                  <a:pt x="412" y="201"/>
                </a:lnTo>
                <a:close/>
                <a:moveTo>
                  <a:pt x="462" y="201"/>
                </a:moveTo>
                <a:cubicBezTo>
                  <a:pt x="475" y="201"/>
                  <a:pt x="475" y="201"/>
                  <a:pt x="475" y="201"/>
                </a:cubicBezTo>
                <a:cubicBezTo>
                  <a:pt x="475" y="145"/>
                  <a:pt x="475" y="145"/>
                  <a:pt x="475" y="145"/>
                </a:cubicBezTo>
                <a:cubicBezTo>
                  <a:pt x="462" y="145"/>
                  <a:pt x="462" y="145"/>
                  <a:pt x="462" y="145"/>
                </a:cubicBezTo>
                <a:lnTo>
                  <a:pt x="462" y="201"/>
                </a:lnTo>
                <a:close/>
                <a:moveTo>
                  <a:pt x="468" y="235"/>
                </a:moveTo>
                <a:cubicBezTo>
                  <a:pt x="455" y="235"/>
                  <a:pt x="455" y="235"/>
                  <a:pt x="455" y="235"/>
                </a:cubicBezTo>
                <a:cubicBezTo>
                  <a:pt x="455" y="305"/>
                  <a:pt x="455" y="305"/>
                  <a:pt x="455" y="305"/>
                </a:cubicBezTo>
                <a:cubicBezTo>
                  <a:pt x="455" y="309"/>
                  <a:pt x="456" y="313"/>
                  <a:pt x="459" y="316"/>
                </a:cubicBezTo>
                <a:cubicBezTo>
                  <a:pt x="462" y="319"/>
                  <a:pt x="465" y="320"/>
                  <a:pt x="469" y="320"/>
                </a:cubicBezTo>
                <a:cubicBezTo>
                  <a:pt x="474" y="320"/>
                  <a:pt x="478" y="319"/>
                  <a:pt x="482" y="316"/>
                </a:cubicBezTo>
                <a:cubicBezTo>
                  <a:pt x="480" y="309"/>
                  <a:pt x="480" y="309"/>
                  <a:pt x="480" y="309"/>
                </a:cubicBezTo>
                <a:cubicBezTo>
                  <a:pt x="478" y="310"/>
                  <a:pt x="476" y="311"/>
                  <a:pt x="473" y="311"/>
                </a:cubicBezTo>
                <a:cubicBezTo>
                  <a:pt x="472" y="311"/>
                  <a:pt x="471" y="310"/>
                  <a:pt x="469" y="309"/>
                </a:cubicBezTo>
                <a:cubicBezTo>
                  <a:pt x="468" y="308"/>
                  <a:pt x="468" y="307"/>
                  <a:pt x="468" y="305"/>
                </a:cubicBezTo>
                <a:lnTo>
                  <a:pt x="468" y="235"/>
                </a:lnTo>
                <a:close/>
                <a:moveTo>
                  <a:pt x="493" y="304"/>
                </a:moveTo>
                <a:cubicBezTo>
                  <a:pt x="485" y="309"/>
                  <a:pt x="485" y="309"/>
                  <a:pt x="485" y="309"/>
                </a:cubicBezTo>
                <a:cubicBezTo>
                  <a:pt x="487" y="313"/>
                  <a:pt x="490" y="315"/>
                  <a:pt x="493" y="317"/>
                </a:cubicBezTo>
                <a:cubicBezTo>
                  <a:pt x="497" y="319"/>
                  <a:pt x="501" y="320"/>
                  <a:pt x="505" y="320"/>
                </a:cubicBezTo>
                <a:cubicBezTo>
                  <a:pt x="511" y="320"/>
                  <a:pt x="517" y="318"/>
                  <a:pt x="522" y="315"/>
                </a:cubicBezTo>
                <a:cubicBezTo>
                  <a:pt x="526" y="312"/>
                  <a:pt x="528" y="307"/>
                  <a:pt x="528" y="302"/>
                </a:cubicBezTo>
                <a:cubicBezTo>
                  <a:pt x="528" y="298"/>
                  <a:pt x="527" y="295"/>
                  <a:pt x="524" y="292"/>
                </a:cubicBezTo>
                <a:cubicBezTo>
                  <a:pt x="520" y="289"/>
                  <a:pt x="516" y="286"/>
                  <a:pt x="511" y="285"/>
                </a:cubicBezTo>
                <a:cubicBezTo>
                  <a:pt x="508" y="283"/>
                  <a:pt x="505" y="282"/>
                  <a:pt x="504" y="281"/>
                </a:cubicBezTo>
                <a:cubicBezTo>
                  <a:pt x="502" y="281"/>
                  <a:pt x="501" y="280"/>
                  <a:pt x="500" y="279"/>
                </a:cubicBezTo>
                <a:cubicBezTo>
                  <a:pt x="500" y="278"/>
                  <a:pt x="499" y="277"/>
                  <a:pt x="499" y="276"/>
                </a:cubicBezTo>
                <a:cubicBezTo>
                  <a:pt x="499" y="274"/>
                  <a:pt x="500" y="273"/>
                  <a:pt x="501" y="272"/>
                </a:cubicBezTo>
                <a:cubicBezTo>
                  <a:pt x="503" y="271"/>
                  <a:pt x="505" y="271"/>
                  <a:pt x="507" y="271"/>
                </a:cubicBezTo>
                <a:cubicBezTo>
                  <a:pt x="509" y="271"/>
                  <a:pt x="511" y="271"/>
                  <a:pt x="513" y="272"/>
                </a:cubicBezTo>
                <a:cubicBezTo>
                  <a:pt x="515" y="273"/>
                  <a:pt x="517" y="274"/>
                  <a:pt x="518" y="276"/>
                </a:cubicBezTo>
                <a:cubicBezTo>
                  <a:pt x="526" y="270"/>
                  <a:pt x="526" y="270"/>
                  <a:pt x="526" y="270"/>
                </a:cubicBezTo>
                <a:cubicBezTo>
                  <a:pt x="524" y="267"/>
                  <a:pt x="521" y="265"/>
                  <a:pt x="518" y="263"/>
                </a:cubicBezTo>
                <a:cubicBezTo>
                  <a:pt x="514" y="262"/>
                  <a:pt x="511" y="261"/>
                  <a:pt x="507" y="261"/>
                </a:cubicBezTo>
                <a:cubicBezTo>
                  <a:pt x="502" y="261"/>
                  <a:pt x="496" y="262"/>
                  <a:pt x="492" y="265"/>
                </a:cubicBezTo>
                <a:cubicBezTo>
                  <a:pt x="489" y="268"/>
                  <a:pt x="486" y="272"/>
                  <a:pt x="487" y="276"/>
                </a:cubicBezTo>
                <a:cubicBezTo>
                  <a:pt x="486" y="280"/>
                  <a:pt x="488" y="284"/>
                  <a:pt x="491" y="286"/>
                </a:cubicBezTo>
                <a:cubicBezTo>
                  <a:pt x="495" y="290"/>
                  <a:pt x="500" y="292"/>
                  <a:pt x="505" y="294"/>
                </a:cubicBezTo>
                <a:cubicBezTo>
                  <a:pt x="508" y="295"/>
                  <a:pt x="510" y="296"/>
                  <a:pt x="513" y="298"/>
                </a:cubicBezTo>
                <a:cubicBezTo>
                  <a:pt x="514" y="299"/>
                  <a:pt x="515" y="301"/>
                  <a:pt x="515" y="302"/>
                </a:cubicBezTo>
                <a:cubicBezTo>
                  <a:pt x="515" y="304"/>
                  <a:pt x="514" y="307"/>
                  <a:pt x="512" y="308"/>
                </a:cubicBezTo>
                <a:cubicBezTo>
                  <a:pt x="510" y="309"/>
                  <a:pt x="508" y="310"/>
                  <a:pt x="505" y="310"/>
                </a:cubicBezTo>
                <a:cubicBezTo>
                  <a:pt x="503" y="310"/>
                  <a:pt x="501" y="310"/>
                  <a:pt x="499" y="308"/>
                </a:cubicBezTo>
                <a:cubicBezTo>
                  <a:pt x="497" y="307"/>
                  <a:pt x="495" y="306"/>
                  <a:pt x="493" y="304"/>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userDrawn="1">
            <p:ph type="sldNum" sz="quarter" idx="22"/>
          </p:nvPr>
        </p:nvSpPr>
        <p:spPr/>
        <p:txBody>
          <a:bodyPr/>
          <a:lstStyle/>
          <a:p>
            <a:r>
              <a:rPr lang="en-GB"/>
              <a:t>&lt;#&gt;</a:t>
            </a:r>
          </a:p>
        </p:txBody>
      </p:sp>
      <p:sp>
        <p:nvSpPr>
          <p:cNvPr id="187" name="Line 25"/>
          <p:cNvSpPr>
            <a:spLocks noChangeShapeType="1"/>
          </p:cNvSpPr>
          <p:nvPr userDrawn="1"/>
        </p:nvSpPr>
        <p:spPr bwMode="auto">
          <a:xfrm>
            <a:off x="8992662" y="1382166"/>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36"/>
          <p:cNvSpPr>
            <a:spLocks noChangeShapeType="1"/>
          </p:cNvSpPr>
          <p:nvPr userDrawn="1"/>
        </p:nvSpPr>
        <p:spPr bwMode="auto">
          <a:xfrm>
            <a:off x="11647676" y="3450190"/>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46"/>
          <p:cNvSpPr>
            <a:spLocks noChangeShapeType="1"/>
          </p:cNvSpPr>
          <p:nvPr userDrawn="1"/>
        </p:nvSpPr>
        <p:spPr bwMode="auto">
          <a:xfrm>
            <a:off x="3198360" y="6710643"/>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56"/>
          <p:cNvSpPr>
            <a:spLocks noChangeShapeType="1"/>
          </p:cNvSpPr>
          <p:nvPr userDrawn="1"/>
        </p:nvSpPr>
        <p:spPr bwMode="auto">
          <a:xfrm>
            <a:off x="2634587" y="3450190"/>
            <a:ext cx="915124"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Text Placeholder 131"/>
          <p:cNvSpPr>
            <a:spLocks noGrp="1"/>
          </p:cNvSpPr>
          <p:nvPr userDrawn="1">
            <p:ph type="body" sz="quarter" idx="16" hasCustomPrompt="1"/>
          </p:nvPr>
        </p:nvSpPr>
        <p:spPr>
          <a:xfrm>
            <a:off x="8992662" y="1570441"/>
            <a:ext cx="1944000" cy="536575"/>
          </a:xfrm>
        </p:spPr>
        <p:txBody>
          <a:bodyPr/>
          <a:lstStyle>
            <a:lvl1pPr>
              <a:lnSpc>
                <a:spcPts val="2300"/>
              </a:lnSpc>
              <a:spcAft>
                <a:spcPts val="0"/>
              </a:spcAft>
              <a:defRPr sz="1700"/>
            </a:lvl1pPr>
          </a:lstStyle>
          <a:p>
            <a:pPr lvl="0"/>
            <a:r>
              <a:rPr lang="en-US"/>
              <a:t>Click to edit text</a:t>
            </a:r>
          </a:p>
        </p:txBody>
      </p:sp>
      <p:sp>
        <p:nvSpPr>
          <p:cNvPr id="255" name="Text Placeholder 131"/>
          <p:cNvSpPr>
            <a:spLocks noGrp="1"/>
          </p:cNvSpPr>
          <p:nvPr userDrawn="1">
            <p:ph type="body" sz="quarter" idx="23" hasCustomPrompt="1"/>
          </p:nvPr>
        </p:nvSpPr>
        <p:spPr>
          <a:xfrm>
            <a:off x="3198360" y="653784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56" name="Text Placeholder 131"/>
          <p:cNvSpPr>
            <a:spLocks noGrp="1"/>
          </p:cNvSpPr>
          <p:nvPr userDrawn="1">
            <p:ph type="body" sz="quarter" idx="24" hasCustomPrompt="1"/>
          </p:nvPr>
        </p:nvSpPr>
        <p:spPr>
          <a:xfrm>
            <a:off x="11647676" y="327739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48" name="Text Placeholder 131"/>
          <p:cNvSpPr>
            <a:spLocks noGrp="1"/>
          </p:cNvSpPr>
          <p:nvPr userDrawn="1">
            <p:ph type="body" sz="quarter" idx="13" hasCustomPrompt="1"/>
          </p:nvPr>
        </p:nvSpPr>
        <p:spPr>
          <a:xfrm>
            <a:off x="3198359" y="6915897"/>
            <a:ext cx="1944000" cy="536575"/>
          </a:xfrm>
        </p:spPr>
        <p:txBody>
          <a:bodyPr/>
          <a:lstStyle>
            <a:lvl1pPr>
              <a:lnSpc>
                <a:spcPts val="2300"/>
              </a:lnSpc>
              <a:spcAft>
                <a:spcPts val="0"/>
              </a:spcAft>
              <a:defRPr sz="1700"/>
            </a:lvl1pPr>
          </a:lstStyle>
          <a:p>
            <a:pPr lvl="0"/>
            <a:r>
              <a:rPr lang="en-US"/>
              <a:t>Click to edit text</a:t>
            </a:r>
          </a:p>
        </p:txBody>
      </p:sp>
      <p:sp>
        <p:nvSpPr>
          <p:cNvPr id="252" name="Text Placeholder 131"/>
          <p:cNvSpPr>
            <a:spLocks noGrp="1"/>
          </p:cNvSpPr>
          <p:nvPr userDrawn="1">
            <p:ph type="body" sz="quarter" idx="19" hasCustomPrompt="1"/>
          </p:nvPr>
        </p:nvSpPr>
        <p:spPr>
          <a:xfrm>
            <a:off x="2634587" y="327739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455" name="Title 453"/>
          <p:cNvSpPr>
            <a:spLocks noGrp="1"/>
          </p:cNvSpPr>
          <p:nvPr userDrawn="1">
            <p:ph type="title"/>
          </p:nvPr>
        </p:nvSpPr>
        <p:spPr>
          <a:xfrm>
            <a:off x="6040662" y="3590919"/>
            <a:ext cx="3600000" cy="581698"/>
          </a:xfrm>
        </p:spPr>
        <p:txBody>
          <a:bodyPr lIns="36000" tIns="0" rIns="36000" bIns="0"/>
          <a:lstStyle>
            <a:lvl1pPr algn="ctr">
              <a:lnSpc>
                <a:spcPts val="4100"/>
              </a:lnSpc>
              <a:defRPr sz="3600"/>
            </a:lvl1pPr>
          </a:lstStyle>
          <a:p>
            <a:r>
              <a:rPr lang="en-US"/>
              <a:t>Click to edit Master title style</a:t>
            </a:r>
            <a:endParaRPr lang="en-GB"/>
          </a:p>
        </p:txBody>
      </p:sp>
      <p:sp>
        <p:nvSpPr>
          <p:cNvPr id="247" name="Text Placeholder 131"/>
          <p:cNvSpPr>
            <a:spLocks noGrp="1"/>
          </p:cNvSpPr>
          <p:nvPr userDrawn="1">
            <p:ph type="body" sz="quarter" idx="15" hasCustomPrompt="1"/>
          </p:nvPr>
        </p:nvSpPr>
        <p:spPr>
          <a:xfrm>
            <a:off x="2634587" y="3655444"/>
            <a:ext cx="1944000" cy="536575"/>
          </a:xfrm>
        </p:spPr>
        <p:txBody>
          <a:bodyPr/>
          <a:lstStyle>
            <a:lvl1pPr>
              <a:lnSpc>
                <a:spcPts val="2300"/>
              </a:lnSpc>
              <a:spcAft>
                <a:spcPts val="0"/>
              </a:spcAft>
              <a:defRPr sz="1700"/>
            </a:lvl1pPr>
          </a:lstStyle>
          <a:p>
            <a:pPr lvl="0"/>
            <a:r>
              <a:rPr lang="en-US"/>
              <a:t>Click to edit text</a:t>
            </a:r>
          </a:p>
        </p:txBody>
      </p:sp>
      <p:sp>
        <p:nvSpPr>
          <p:cNvPr id="185" name="Line 10"/>
          <p:cNvSpPr>
            <a:spLocks noChangeShapeType="1"/>
          </p:cNvSpPr>
          <p:nvPr userDrawn="1"/>
        </p:nvSpPr>
        <p:spPr bwMode="auto">
          <a:xfrm>
            <a:off x="10665162" y="6710643"/>
            <a:ext cx="916021"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Text Placeholder 131"/>
          <p:cNvSpPr>
            <a:spLocks noGrp="1"/>
          </p:cNvSpPr>
          <p:nvPr userDrawn="1">
            <p:ph type="body" sz="quarter" idx="18" hasCustomPrompt="1"/>
          </p:nvPr>
        </p:nvSpPr>
        <p:spPr>
          <a:xfrm>
            <a:off x="10665162" y="6915897"/>
            <a:ext cx="1944000" cy="536575"/>
          </a:xfrm>
        </p:spPr>
        <p:txBody>
          <a:bodyPr/>
          <a:lstStyle>
            <a:lvl1pPr>
              <a:lnSpc>
                <a:spcPts val="2300"/>
              </a:lnSpc>
              <a:spcAft>
                <a:spcPts val="0"/>
              </a:spcAft>
              <a:defRPr sz="1700"/>
            </a:lvl1pPr>
          </a:lstStyle>
          <a:p>
            <a:pPr lvl="0"/>
            <a:r>
              <a:rPr lang="en-US"/>
              <a:t>Click to edit text</a:t>
            </a:r>
          </a:p>
        </p:txBody>
      </p:sp>
      <p:sp>
        <p:nvSpPr>
          <p:cNvPr id="254" name="Text Placeholder 131"/>
          <p:cNvSpPr>
            <a:spLocks noGrp="1"/>
          </p:cNvSpPr>
          <p:nvPr userDrawn="1">
            <p:ph type="body" sz="quarter" idx="21" hasCustomPrompt="1"/>
          </p:nvPr>
        </p:nvSpPr>
        <p:spPr>
          <a:xfrm>
            <a:off x="10665162" y="6537843"/>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Tree>
    <p:extLst>
      <p:ext uri="{BB962C8B-B14F-4D97-AF65-F5344CB8AC3E}">
        <p14:creationId xmlns:p14="http://schemas.microsoft.com/office/powerpoint/2010/main" val="368099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CTC / Thank You">
    <p:spTree>
      <p:nvGrpSpPr>
        <p:cNvPr id="1" name=""/>
        <p:cNvGrpSpPr/>
        <p:nvPr/>
      </p:nvGrpSpPr>
      <p:grpSpPr>
        <a:xfrm>
          <a:off x="0" y="0"/>
          <a:ext cx="0" cy="0"/>
          <a:chOff x="0" y="0"/>
          <a:chExt cx="0" cy="0"/>
        </a:xfrm>
      </p:grpSpPr>
      <p:grpSp>
        <p:nvGrpSpPr>
          <p:cNvPr id="23" name="Group 22"/>
          <p:cNvGrpSpPr/>
          <p:nvPr userDrawn="1"/>
        </p:nvGrpSpPr>
        <p:grpSpPr>
          <a:xfrm>
            <a:off x="15174954" y="844870"/>
            <a:ext cx="648000" cy="648000"/>
            <a:chOff x="7832725" y="4275141"/>
            <a:chExt cx="592137" cy="592138"/>
          </a:xfrm>
        </p:grpSpPr>
        <p:sp>
          <p:nvSpPr>
            <p:cNvPr id="20" name="Oval 5"/>
            <p:cNvSpPr>
              <a:spLocks noChangeArrowheads="1"/>
            </p:cNvSpPr>
            <p:nvPr userDrawn="1"/>
          </p:nvSpPr>
          <p:spPr bwMode="auto">
            <a:xfrm>
              <a:off x="7832725" y="4275141"/>
              <a:ext cx="592137" cy="5921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p:cNvSpPr>
            <p:nvPr userDrawn="1"/>
          </p:nvSpPr>
          <p:spPr bwMode="auto">
            <a:xfrm>
              <a:off x="7983538" y="4641854"/>
              <a:ext cx="287337" cy="142875"/>
            </a:xfrm>
            <a:custGeom>
              <a:avLst/>
              <a:gdLst>
                <a:gd name="T0" fmla="*/ 148 w 148"/>
                <a:gd name="T1" fmla="*/ 0 h 74"/>
                <a:gd name="T2" fmla="*/ 115 w 148"/>
                <a:gd name="T3" fmla="*/ 0 h 74"/>
                <a:gd name="T4" fmla="*/ 75 w 148"/>
                <a:gd name="T5" fmla="*/ 41 h 74"/>
                <a:gd name="T6" fmla="*/ 33 w 148"/>
                <a:gd name="T7" fmla="*/ 1 h 74"/>
                <a:gd name="T8" fmla="*/ 33 w 148"/>
                <a:gd name="T9" fmla="*/ 0 h 74"/>
                <a:gd name="T10" fmla="*/ 0 w 148"/>
                <a:gd name="T11" fmla="*/ 0 h 74"/>
                <a:gd name="T12" fmla="*/ 74 w 148"/>
                <a:gd name="T13" fmla="*/ 74 h 74"/>
                <a:gd name="T14" fmla="*/ 148 w 148"/>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74">
                  <a:moveTo>
                    <a:pt x="148" y="0"/>
                  </a:moveTo>
                  <a:cubicBezTo>
                    <a:pt x="115" y="0"/>
                    <a:pt x="115" y="0"/>
                    <a:pt x="115" y="0"/>
                  </a:cubicBezTo>
                  <a:cubicBezTo>
                    <a:pt x="115" y="22"/>
                    <a:pt x="97" y="41"/>
                    <a:pt x="75" y="41"/>
                  </a:cubicBezTo>
                  <a:cubicBezTo>
                    <a:pt x="52" y="41"/>
                    <a:pt x="33" y="23"/>
                    <a:pt x="33" y="1"/>
                  </a:cubicBezTo>
                  <a:cubicBezTo>
                    <a:pt x="33" y="0"/>
                    <a:pt x="33" y="0"/>
                    <a:pt x="33" y="0"/>
                  </a:cubicBezTo>
                  <a:cubicBezTo>
                    <a:pt x="0" y="0"/>
                    <a:pt x="0" y="0"/>
                    <a:pt x="0" y="0"/>
                  </a:cubicBezTo>
                  <a:cubicBezTo>
                    <a:pt x="0" y="41"/>
                    <a:pt x="33" y="74"/>
                    <a:pt x="74" y="74"/>
                  </a:cubicBezTo>
                  <a:cubicBezTo>
                    <a:pt x="115" y="74"/>
                    <a:pt x="148" y="41"/>
                    <a:pt x="1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7983538" y="4352929"/>
              <a:ext cx="287337" cy="288925"/>
            </a:xfrm>
            <a:custGeom>
              <a:avLst/>
              <a:gdLst>
                <a:gd name="T0" fmla="*/ 74 w 148"/>
                <a:gd name="T1" fmla="*/ 115 h 148"/>
                <a:gd name="T2" fmla="*/ 33 w 148"/>
                <a:gd name="T3" fmla="*/ 74 h 148"/>
                <a:gd name="T4" fmla="*/ 74 w 148"/>
                <a:gd name="T5" fmla="*/ 33 h 148"/>
                <a:gd name="T6" fmla="*/ 115 w 148"/>
                <a:gd name="T7" fmla="*/ 74 h 148"/>
                <a:gd name="T8" fmla="*/ 74 w 148"/>
                <a:gd name="T9" fmla="*/ 115 h 148"/>
                <a:gd name="T10" fmla="*/ 74 w 148"/>
                <a:gd name="T11" fmla="*/ 0 h 148"/>
                <a:gd name="T12" fmla="*/ 0 w 148"/>
                <a:gd name="T13" fmla="*/ 74 h 148"/>
                <a:gd name="T14" fmla="*/ 74 w 148"/>
                <a:gd name="T15" fmla="*/ 148 h 148"/>
                <a:gd name="T16" fmla="*/ 148 w 148"/>
                <a:gd name="T17" fmla="*/ 74 h 148"/>
                <a:gd name="T18" fmla="*/ 148 w 148"/>
                <a:gd name="T19" fmla="*/ 74 h 148"/>
                <a:gd name="T20" fmla="*/ 74 w 14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48">
                  <a:moveTo>
                    <a:pt x="74" y="115"/>
                  </a:moveTo>
                  <a:cubicBezTo>
                    <a:pt x="51" y="115"/>
                    <a:pt x="33" y="97"/>
                    <a:pt x="33" y="74"/>
                  </a:cubicBezTo>
                  <a:cubicBezTo>
                    <a:pt x="33" y="51"/>
                    <a:pt x="51" y="33"/>
                    <a:pt x="74" y="33"/>
                  </a:cubicBezTo>
                  <a:cubicBezTo>
                    <a:pt x="97" y="33"/>
                    <a:pt x="115" y="51"/>
                    <a:pt x="115" y="74"/>
                  </a:cubicBezTo>
                  <a:cubicBezTo>
                    <a:pt x="115" y="97"/>
                    <a:pt x="97" y="115"/>
                    <a:pt x="74" y="115"/>
                  </a:cubicBezTo>
                  <a:moveTo>
                    <a:pt x="74" y="0"/>
                  </a:moveTo>
                  <a:cubicBezTo>
                    <a:pt x="33" y="0"/>
                    <a:pt x="0" y="33"/>
                    <a:pt x="0" y="74"/>
                  </a:cubicBezTo>
                  <a:cubicBezTo>
                    <a:pt x="0" y="115"/>
                    <a:pt x="33" y="148"/>
                    <a:pt x="74" y="148"/>
                  </a:cubicBezTo>
                  <a:cubicBezTo>
                    <a:pt x="115" y="148"/>
                    <a:pt x="148" y="115"/>
                    <a:pt x="148" y="74"/>
                  </a:cubicBezTo>
                  <a:cubicBezTo>
                    <a:pt x="148" y="74"/>
                    <a:pt x="148" y="74"/>
                    <a:pt x="148" y="74"/>
                  </a:cubicBezTo>
                  <a:cubicBezTo>
                    <a:pt x="148" y="33"/>
                    <a:pt x="115"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Oval 5"/>
          <p:cNvSpPr/>
          <p:nvPr userDrawn="1"/>
        </p:nvSpPr>
        <p:spPr>
          <a:xfrm>
            <a:off x="660400" y="832170"/>
            <a:ext cx="1998000" cy="1998000"/>
          </a:xfrm>
          <a:prstGeom prst="ellipse">
            <a:avLst/>
          </a:prstGeom>
          <a:solidFill>
            <a:srgbClr val="CEC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739900" y="1665288"/>
            <a:ext cx="6854167" cy="581698"/>
          </a:xfrm>
        </p:spPr>
        <p:txBody>
          <a:bodyPr/>
          <a:lstStyle>
            <a:lvl1pPr>
              <a:lnSpc>
                <a:spcPts val="5600"/>
              </a:lnSpc>
              <a:defRPr sz="5600"/>
            </a:lvl1p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Review of ICH GCP E6 (R3) Principles</a:t>
            </a:r>
          </a:p>
        </p:txBody>
      </p:sp>
      <p:sp>
        <p:nvSpPr>
          <p:cNvPr id="7" name="Text Placeholder 6"/>
          <p:cNvSpPr>
            <a:spLocks noGrp="1"/>
          </p:cNvSpPr>
          <p:nvPr>
            <p:ph type="body" sz="quarter" idx="12"/>
          </p:nvPr>
        </p:nvSpPr>
        <p:spPr>
          <a:xfrm>
            <a:off x="1739900" y="2633641"/>
            <a:ext cx="6854167" cy="936154"/>
          </a:xfrm>
        </p:spPr>
        <p:txBody>
          <a:bodyPr>
            <a:spAutoFit/>
          </a:bodyPr>
          <a:lstStyle/>
          <a:p>
            <a:pPr lvl="0"/>
            <a:r>
              <a:rPr lang="en-US"/>
              <a:t>Click to edit Master text styles</a:t>
            </a:r>
          </a:p>
          <a:p>
            <a:pPr lvl="1"/>
            <a:r>
              <a:rPr lang="en-US"/>
              <a:t>Second level</a:t>
            </a:r>
          </a:p>
        </p:txBody>
      </p:sp>
      <p:sp>
        <p:nvSpPr>
          <p:cNvPr id="28" name="Freeform 11"/>
          <p:cNvSpPr>
            <a:spLocks noEditPoints="1"/>
          </p:cNvSpPr>
          <p:nvPr userDrawn="1"/>
        </p:nvSpPr>
        <p:spPr bwMode="auto">
          <a:xfrm>
            <a:off x="1703778" y="7905747"/>
            <a:ext cx="306000" cy="306000"/>
          </a:xfrm>
          <a:custGeom>
            <a:avLst/>
            <a:gdLst>
              <a:gd name="T0" fmla="*/ 70 w 140"/>
              <a:gd name="T1" fmla="*/ 30 h 140"/>
              <a:gd name="T2" fmla="*/ 70 w 140"/>
              <a:gd name="T3" fmla="*/ 70 h 140"/>
              <a:gd name="T4" fmla="*/ 110 w 140"/>
              <a:gd name="T5" fmla="*/ 70 h 140"/>
              <a:gd name="T6" fmla="*/ 104 w 140"/>
              <a:gd name="T7" fmla="*/ 33 h 140"/>
              <a:gd name="T8" fmla="*/ 70 w 140"/>
              <a:gd name="T9" fmla="*/ 30 h 140"/>
              <a:gd name="T10" fmla="*/ 29 w 140"/>
              <a:gd name="T11" fmla="*/ 70 h 140"/>
              <a:gd name="T12" fmla="*/ 36 w 140"/>
              <a:gd name="T13" fmla="*/ 107 h 140"/>
              <a:gd name="T14" fmla="*/ 70 w 140"/>
              <a:gd name="T15" fmla="*/ 110 h 140"/>
              <a:gd name="T16" fmla="*/ 70 w 140"/>
              <a:gd name="T17" fmla="*/ 70 h 140"/>
              <a:gd name="T18" fmla="*/ 29 w 140"/>
              <a:gd name="T19" fmla="*/ 70 h 140"/>
              <a:gd name="T20" fmla="*/ 29 w 140"/>
              <a:gd name="T21" fmla="*/ 70 h 140"/>
              <a:gd name="T22" fmla="*/ 36 w 140"/>
              <a:gd name="T23" fmla="*/ 33 h 140"/>
              <a:gd name="T24" fmla="*/ 5 w 140"/>
              <a:gd name="T25" fmla="*/ 43 h 140"/>
              <a:gd name="T26" fmla="*/ 0 w 140"/>
              <a:gd name="T27" fmla="*/ 70 h 140"/>
              <a:gd name="T28" fmla="*/ 29 w 140"/>
              <a:gd name="T29" fmla="*/ 70 h 140"/>
              <a:gd name="T30" fmla="*/ 110 w 140"/>
              <a:gd name="T31" fmla="*/ 70 h 140"/>
              <a:gd name="T32" fmla="*/ 104 w 140"/>
              <a:gd name="T33" fmla="*/ 107 h 140"/>
              <a:gd name="T34" fmla="*/ 135 w 140"/>
              <a:gd name="T35" fmla="*/ 97 h 140"/>
              <a:gd name="T36" fmla="*/ 140 w 140"/>
              <a:gd name="T37" fmla="*/ 70 h 140"/>
              <a:gd name="T38" fmla="*/ 110 w 140"/>
              <a:gd name="T39" fmla="*/ 70 h 140"/>
              <a:gd name="T40" fmla="*/ 110 w 140"/>
              <a:gd name="T41" fmla="*/ 70 h 140"/>
              <a:gd name="T42" fmla="*/ 140 w 140"/>
              <a:gd name="T43" fmla="*/ 70 h 140"/>
              <a:gd name="T44" fmla="*/ 135 w 140"/>
              <a:gd name="T45" fmla="*/ 43 h 140"/>
              <a:gd name="T46" fmla="*/ 104 w 140"/>
              <a:gd name="T47" fmla="*/ 33 h 140"/>
              <a:gd name="T48" fmla="*/ 110 w 140"/>
              <a:gd name="T49" fmla="*/ 70 h 140"/>
              <a:gd name="T50" fmla="*/ 29 w 140"/>
              <a:gd name="T51" fmla="*/ 70 h 140"/>
              <a:gd name="T52" fmla="*/ 0 w 140"/>
              <a:gd name="T53" fmla="*/ 70 h 140"/>
              <a:gd name="T54" fmla="*/ 5 w 140"/>
              <a:gd name="T55" fmla="*/ 97 h 140"/>
              <a:gd name="T56" fmla="*/ 36 w 140"/>
              <a:gd name="T57" fmla="*/ 107 h 140"/>
              <a:gd name="T58" fmla="*/ 29 w 140"/>
              <a:gd name="T59" fmla="*/ 70 h 140"/>
              <a:gd name="T60" fmla="*/ 104 w 140"/>
              <a:gd name="T61" fmla="*/ 33 h 140"/>
              <a:gd name="T62" fmla="*/ 70 w 140"/>
              <a:gd name="T63" fmla="*/ 0 h 140"/>
              <a:gd name="T64" fmla="*/ 70 w 140"/>
              <a:gd name="T65" fmla="*/ 30 h 140"/>
              <a:gd name="T66" fmla="*/ 104 w 140"/>
              <a:gd name="T67" fmla="*/ 33 h 140"/>
              <a:gd name="T68" fmla="*/ 36 w 140"/>
              <a:gd name="T69" fmla="*/ 107 h 140"/>
              <a:gd name="T70" fmla="*/ 70 w 140"/>
              <a:gd name="T71" fmla="*/ 140 h 140"/>
              <a:gd name="T72" fmla="*/ 70 w 140"/>
              <a:gd name="T73" fmla="*/ 110 h 140"/>
              <a:gd name="T74" fmla="*/ 36 w 140"/>
              <a:gd name="T75" fmla="*/ 107 h 140"/>
              <a:gd name="T76" fmla="*/ 36 w 140"/>
              <a:gd name="T77" fmla="*/ 33 h 140"/>
              <a:gd name="T78" fmla="*/ 70 w 140"/>
              <a:gd name="T79" fmla="*/ 30 h 140"/>
              <a:gd name="T80" fmla="*/ 70 w 140"/>
              <a:gd name="T81" fmla="*/ 0 h 140"/>
              <a:gd name="T82" fmla="*/ 36 w 140"/>
              <a:gd name="T83" fmla="*/ 33 h 140"/>
              <a:gd name="T84" fmla="*/ 104 w 140"/>
              <a:gd name="T85" fmla="*/ 107 h 140"/>
              <a:gd name="T86" fmla="*/ 70 w 140"/>
              <a:gd name="T87" fmla="*/ 110 h 140"/>
              <a:gd name="T88" fmla="*/ 70 w 140"/>
              <a:gd name="T89" fmla="*/ 140 h 140"/>
              <a:gd name="T90" fmla="*/ 104 w 140"/>
              <a:gd name="T91" fmla="*/ 107 h 140"/>
              <a:gd name="T92" fmla="*/ 70 w 140"/>
              <a:gd name="T93" fmla="*/ 140 h 140"/>
              <a:gd name="T94" fmla="*/ 135 w 140"/>
              <a:gd name="T95" fmla="*/ 97 h 140"/>
              <a:gd name="T96" fmla="*/ 104 w 140"/>
              <a:gd name="T97" fmla="*/ 107 h 140"/>
              <a:gd name="T98" fmla="*/ 70 w 140"/>
              <a:gd name="T99" fmla="*/ 140 h 140"/>
              <a:gd name="T100" fmla="*/ 36 w 140"/>
              <a:gd name="T101" fmla="*/ 107 h 140"/>
              <a:gd name="T102" fmla="*/ 5 w 140"/>
              <a:gd name="T103" fmla="*/ 97 h 140"/>
              <a:gd name="T104" fmla="*/ 70 w 140"/>
              <a:gd name="T105" fmla="*/ 140 h 140"/>
              <a:gd name="T106" fmla="*/ 36 w 140"/>
              <a:gd name="T107" fmla="*/ 107 h 140"/>
              <a:gd name="T108" fmla="*/ 104 w 140"/>
              <a:gd name="T109" fmla="*/ 33 h 140"/>
              <a:gd name="T110" fmla="*/ 135 w 140"/>
              <a:gd name="T111" fmla="*/ 43 h 140"/>
              <a:gd name="T112" fmla="*/ 70 w 140"/>
              <a:gd name="T113" fmla="*/ 0 h 140"/>
              <a:gd name="T114" fmla="*/ 104 w 140"/>
              <a:gd name="T115" fmla="*/ 33 h 140"/>
              <a:gd name="T116" fmla="*/ 70 w 140"/>
              <a:gd name="T117" fmla="*/ 0 h 140"/>
              <a:gd name="T118" fmla="*/ 5 w 140"/>
              <a:gd name="T119" fmla="*/ 43 h 140"/>
              <a:gd name="T120" fmla="*/ 36 w 140"/>
              <a:gd name="T121" fmla="*/ 33 h 140"/>
              <a:gd name="T122" fmla="*/ 70 w 140"/>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40">
                <a:moveTo>
                  <a:pt x="70" y="30"/>
                </a:moveTo>
                <a:cubicBezTo>
                  <a:pt x="70" y="70"/>
                  <a:pt x="70" y="70"/>
                  <a:pt x="70" y="70"/>
                </a:cubicBezTo>
                <a:cubicBezTo>
                  <a:pt x="110" y="70"/>
                  <a:pt x="110" y="70"/>
                  <a:pt x="110" y="70"/>
                </a:cubicBezTo>
                <a:cubicBezTo>
                  <a:pt x="110" y="57"/>
                  <a:pt x="108" y="45"/>
                  <a:pt x="104" y="33"/>
                </a:cubicBezTo>
                <a:cubicBezTo>
                  <a:pt x="93" y="31"/>
                  <a:pt x="81" y="30"/>
                  <a:pt x="70" y="30"/>
                </a:cubicBezTo>
                <a:close/>
                <a:moveTo>
                  <a:pt x="29" y="70"/>
                </a:moveTo>
                <a:cubicBezTo>
                  <a:pt x="29" y="83"/>
                  <a:pt x="31" y="95"/>
                  <a:pt x="36" y="107"/>
                </a:cubicBezTo>
                <a:cubicBezTo>
                  <a:pt x="47" y="109"/>
                  <a:pt x="58" y="110"/>
                  <a:pt x="70" y="110"/>
                </a:cubicBezTo>
                <a:cubicBezTo>
                  <a:pt x="70" y="70"/>
                  <a:pt x="70" y="70"/>
                  <a:pt x="70" y="70"/>
                </a:cubicBezTo>
                <a:lnTo>
                  <a:pt x="29" y="70"/>
                </a:lnTo>
                <a:close/>
                <a:moveTo>
                  <a:pt x="29" y="70"/>
                </a:moveTo>
                <a:cubicBezTo>
                  <a:pt x="29" y="57"/>
                  <a:pt x="31" y="45"/>
                  <a:pt x="36" y="33"/>
                </a:cubicBezTo>
                <a:cubicBezTo>
                  <a:pt x="25" y="35"/>
                  <a:pt x="15" y="38"/>
                  <a:pt x="5" y="43"/>
                </a:cubicBezTo>
                <a:cubicBezTo>
                  <a:pt x="1" y="52"/>
                  <a:pt x="0" y="61"/>
                  <a:pt x="0" y="70"/>
                </a:cubicBezTo>
                <a:lnTo>
                  <a:pt x="29" y="70"/>
                </a:lnTo>
                <a:close/>
                <a:moveTo>
                  <a:pt x="110" y="70"/>
                </a:moveTo>
                <a:cubicBezTo>
                  <a:pt x="110" y="83"/>
                  <a:pt x="108" y="95"/>
                  <a:pt x="104" y="107"/>
                </a:cubicBezTo>
                <a:cubicBezTo>
                  <a:pt x="115" y="105"/>
                  <a:pt x="125" y="102"/>
                  <a:pt x="135" y="97"/>
                </a:cubicBezTo>
                <a:cubicBezTo>
                  <a:pt x="138" y="88"/>
                  <a:pt x="140" y="79"/>
                  <a:pt x="140" y="70"/>
                </a:cubicBezTo>
                <a:lnTo>
                  <a:pt x="110" y="70"/>
                </a:lnTo>
                <a:close/>
                <a:moveTo>
                  <a:pt x="110" y="70"/>
                </a:moveTo>
                <a:cubicBezTo>
                  <a:pt x="140" y="70"/>
                  <a:pt x="140" y="70"/>
                  <a:pt x="140" y="70"/>
                </a:cubicBezTo>
                <a:cubicBezTo>
                  <a:pt x="140" y="61"/>
                  <a:pt x="138" y="52"/>
                  <a:pt x="135" y="43"/>
                </a:cubicBezTo>
                <a:cubicBezTo>
                  <a:pt x="125" y="38"/>
                  <a:pt x="115" y="35"/>
                  <a:pt x="104" y="33"/>
                </a:cubicBezTo>
                <a:cubicBezTo>
                  <a:pt x="108" y="45"/>
                  <a:pt x="110" y="57"/>
                  <a:pt x="110" y="70"/>
                </a:cubicBezTo>
                <a:close/>
                <a:moveTo>
                  <a:pt x="29" y="70"/>
                </a:moveTo>
                <a:cubicBezTo>
                  <a:pt x="0" y="70"/>
                  <a:pt x="0" y="70"/>
                  <a:pt x="0" y="70"/>
                </a:cubicBezTo>
                <a:cubicBezTo>
                  <a:pt x="0" y="79"/>
                  <a:pt x="1" y="88"/>
                  <a:pt x="5" y="97"/>
                </a:cubicBezTo>
                <a:cubicBezTo>
                  <a:pt x="15" y="102"/>
                  <a:pt x="25" y="105"/>
                  <a:pt x="36" y="107"/>
                </a:cubicBezTo>
                <a:cubicBezTo>
                  <a:pt x="31" y="95"/>
                  <a:pt x="29" y="83"/>
                  <a:pt x="29" y="70"/>
                </a:cubicBezTo>
                <a:close/>
                <a:moveTo>
                  <a:pt x="104" y="33"/>
                </a:moveTo>
                <a:cubicBezTo>
                  <a:pt x="97" y="13"/>
                  <a:pt x="84" y="0"/>
                  <a:pt x="70" y="0"/>
                </a:cubicBezTo>
                <a:cubicBezTo>
                  <a:pt x="70" y="30"/>
                  <a:pt x="70" y="30"/>
                  <a:pt x="70" y="30"/>
                </a:cubicBezTo>
                <a:cubicBezTo>
                  <a:pt x="81" y="30"/>
                  <a:pt x="93" y="31"/>
                  <a:pt x="104" y="33"/>
                </a:cubicBezTo>
                <a:close/>
                <a:moveTo>
                  <a:pt x="36" y="107"/>
                </a:moveTo>
                <a:cubicBezTo>
                  <a:pt x="43" y="127"/>
                  <a:pt x="55" y="140"/>
                  <a:pt x="70" y="140"/>
                </a:cubicBezTo>
                <a:cubicBezTo>
                  <a:pt x="70" y="110"/>
                  <a:pt x="70" y="110"/>
                  <a:pt x="70" y="110"/>
                </a:cubicBezTo>
                <a:cubicBezTo>
                  <a:pt x="58" y="110"/>
                  <a:pt x="47" y="109"/>
                  <a:pt x="36" y="107"/>
                </a:cubicBezTo>
                <a:close/>
                <a:moveTo>
                  <a:pt x="36" y="33"/>
                </a:moveTo>
                <a:cubicBezTo>
                  <a:pt x="47" y="31"/>
                  <a:pt x="58" y="30"/>
                  <a:pt x="70" y="30"/>
                </a:cubicBezTo>
                <a:cubicBezTo>
                  <a:pt x="70" y="0"/>
                  <a:pt x="70" y="0"/>
                  <a:pt x="70" y="0"/>
                </a:cubicBezTo>
                <a:cubicBezTo>
                  <a:pt x="55" y="0"/>
                  <a:pt x="43" y="13"/>
                  <a:pt x="36" y="33"/>
                </a:cubicBezTo>
                <a:close/>
                <a:moveTo>
                  <a:pt x="104" y="107"/>
                </a:moveTo>
                <a:cubicBezTo>
                  <a:pt x="93" y="109"/>
                  <a:pt x="81" y="111"/>
                  <a:pt x="70" y="110"/>
                </a:cubicBezTo>
                <a:cubicBezTo>
                  <a:pt x="70" y="140"/>
                  <a:pt x="70" y="140"/>
                  <a:pt x="70" y="140"/>
                </a:cubicBezTo>
                <a:cubicBezTo>
                  <a:pt x="84" y="140"/>
                  <a:pt x="97" y="127"/>
                  <a:pt x="104" y="107"/>
                </a:cubicBezTo>
                <a:close/>
                <a:moveTo>
                  <a:pt x="70" y="140"/>
                </a:moveTo>
                <a:cubicBezTo>
                  <a:pt x="98" y="140"/>
                  <a:pt x="124" y="123"/>
                  <a:pt x="135" y="97"/>
                </a:cubicBezTo>
                <a:cubicBezTo>
                  <a:pt x="125" y="102"/>
                  <a:pt x="115" y="105"/>
                  <a:pt x="104" y="107"/>
                </a:cubicBezTo>
                <a:cubicBezTo>
                  <a:pt x="97" y="127"/>
                  <a:pt x="84" y="140"/>
                  <a:pt x="70" y="140"/>
                </a:cubicBezTo>
                <a:close/>
                <a:moveTo>
                  <a:pt x="36" y="107"/>
                </a:moveTo>
                <a:cubicBezTo>
                  <a:pt x="25" y="105"/>
                  <a:pt x="15" y="102"/>
                  <a:pt x="5" y="97"/>
                </a:cubicBezTo>
                <a:cubicBezTo>
                  <a:pt x="16" y="123"/>
                  <a:pt x="41" y="140"/>
                  <a:pt x="70" y="140"/>
                </a:cubicBezTo>
                <a:cubicBezTo>
                  <a:pt x="55" y="140"/>
                  <a:pt x="43" y="127"/>
                  <a:pt x="36" y="107"/>
                </a:cubicBezTo>
                <a:close/>
                <a:moveTo>
                  <a:pt x="104" y="33"/>
                </a:moveTo>
                <a:cubicBezTo>
                  <a:pt x="115" y="35"/>
                  <a:pt x="125" y="38"/>
                  <a:pt x="135" y="43"/>
                </a:cubicBezTo>
                <a:cubicBezTo>
                  <a:pt x="124" y="17"/>
                  <a:pt x="98" y="0"/>
                  <a:pt x="70" y="0"/>
                </a:cubicBezTo>
                <a:cubicBezTo>
                  <a:pt x="84" y="0"/>
                  <a:pt x="97" y="13"/>
                  <a:pt x="104" y="33"/>
                </a:cubicBezTo>
                <a:close/>
                <a:moveTo>
                  <a:pt x="70" y="0"/>
                </a:moveTo>
                <a:cubicBezTo>
                  <a:pt x="41" y="0"/>
                  <a:pt x="16" y="17"/>
                  <a:pt x="5" y="43"/>
                </a:cubicBezTo>
                <a:cubicBezTo>
                  <a:pt x="15" y="38"/>
                  <a:pt x="25" y="35"/>
                  <a:pt x="36" y="33"/>
                </a:cubicBezTo>
                <a:cubicBezTo>
                  <a:pt x="43" y="13"/>
                  <a:pt x="55" y="0"/>
                  <a:pt x="70" y="0"/>
                </a:cubicBezTo>
                <a:close/>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4" name="Group 43"/>
          <p:cNvGrpSpPr>
            <a:grpSpLocks noChangeAspect="1"/>
          </p:cNvGrpSpPr>
          <p:nvPr userDrawn="1"/>
        </p:nvGrpSpPr>
        <p:grpSpPr>
          <a:xfrm>
            <a:off x="4495805" y="7905747"/>
            <a:ext cx="329073" cy="306000"/>
            <a:chOff x="4044956" y="7910770"/>
            <a:chExt cx="298203" cy="277294"/>
          </a:xfrm>
        </p:grpSpPr>
        <p:sp>
          <p:nvSpPr>
            <p:cNvPr id="41" name="Line 15"/>
            <p:cNvSpPr>
              <a:spLocks noChangeShapeType="1"/>
            </p:cNvSpPr>
            <p:nvPr userDrawn="1"/>
          </p:nvSpPr>
          <p:spPr bwMode="auto">
            <a:xfrm>
              <a:off x="4044956" y="8050211"/>
              <a:ext cx="193676"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6"/>
            <p:cNvSpPr>
              <a:spLocks/>
            </p:cNvSpPr>
            <p:nvPr userDrawn="1"/>
          </p:nvSpPr>
          <p:spPr bwMode="auto">
            <a:xfrm>
              <a:off x="4181481" y="7993061"/>
              <a:ext cx="57150" cy="114300"/>
            </a:xfrm>
            <a:custGeom>
              <a:avLst/>
              <a:gdLst>
                <a:gd name="T0" fmla="*/ 0 w 36"/>
                <a:gd name="T1" fmla="*/ 0 h 72"/>
                <a:gd name="T2" fmla="*/ 36 w 36"/>
                <a:gd name="T3" fmla="*/ 36 h 72"/>
                <a:gd name="T4" fmla="*/ 0 w 36"/>
                <a:gd name="T5" fmla="*/ 72 h 72"/>
              </a:gdLst>
              <a:ahLst/>
              <a:cxnLst>
                <a:cxn ang="0">
                  <a:pos x="T0" y="T1"/>
                </a:cxn>
                <a:cxn ang="0">
                  <a:pos x="T2" y="T3"/>
                </a:cxn>
                <a:cxn ang="0">
                  <a:pos x="T4" y="T5"/>
                </a:cxn>
              </a:cxnLst>
              <a:rect l="0" t="0" r="r" b="b"/>
              <a:pathLst>
                <a:path w="36" h="72">
                  <a:moveTo>
                    <a:pt x="0" y="0"/>
                  </a:moveTo>
                  <a:lnTo>
                    <a:pt x="36" y="36"/>
                  </a:lnTo>
                  <a:lnTo>
                    <a:pt x="0" y="72"/>
                  </a:lnTo>
                </a:path>
              </a:pathLst>
            </a:custGeom>
            <a:noFill/>
            <a:ln w="127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userDrawn="1"/>
          </p:nvSpPr>
          <p:spPr bwMode="auto">
            <a:xfrm>
              <a:off x="4078295" y="7910770"/>
              <a:ext cx="264864" cy="277294"/>
            </a:xfrm>
            <a:custGeom>
              <a:avLst/>
              <a:gdLst>
                <a:gd name="connsiteX0" fmla="*/ 130149 w 264864"/>
                <a:gd name="connsiteY0" fmla="*/ 35 h 277294"/>
                <a:gd name="connsiteX1" fmla="*/ 183522 w 264864"/>
                <a:gd name="connsiteY1" fmla="*/ 12283 h 277294"/>
                <a:gd name="connsiteX2" fmla="*/ 252590 w 264864"/>
                <a:gd name="connsiteY2" fmla="*/ 195907 h 277294"/>
                <a:gd name="connsiteX3" fmla="*/ 69068 w 264864"/>
                <a:gd name="connsiteY3" fmla="*/ 265013 h 277294"/>
                <a:gd name="connsiteX4" fmla="*/ 0 w 264864"/>
                <a:gd name="connsiteY4" fmla="*/ 195907 h 277294"/>
                <a:gd name="connsiteX5" fmla="*/ 0 w 264864"/>
                <a:gd name="connsiteY5" fmla="*/ 81389 h 277294"/>
                <a:gd name="connsiteX6" fmla="*/ 130149 w 264864"/>
                <a:gd name="connsiteY6" fmla="*/ 35 h 277294"/>
                <a:gd name="connsiteX0" fmla="*/ 131743 w 266458"/>
                <a:gd name="connsiteY0" fmla="*/ 35 h 277294"/>
                <a:gd name="connsiteX1" fmla="*/ 185116 w 266458"/>
                <a:gd name="connsiteY1" fmla="*/ 12283 h 277294"/>
                <a:gd name="connsiteX2" fmla="*/ 254184 w 266458"/>
                <a:gd name="connsiteY2" fmla="*/ 195907 h 277294"/>
                <a:gd name="connsiteX3" fmla="*/ 70662 w 266458"/>
                <a:gd name="connsiteY3" fmla="*/ 265013 h 277294"/>
                <a:gd name="connsiteX4" fmla="*/ 1594 w 266458"/>
                <a:gd name="connsiteY4" fmla="*/ 195907 h 277294"/>
                <a:gd name="connsiteX5" fmla="*/ 0 w 266458"/>
                <a:gd name="connsiteY5" fmla="*/ 137855 h 277294"/>
                <a:gd name="connsiteX6" fmla="*/ 1594 w 266458"/>
                <a:gd name="connsiteY6" fmla="*/ 81389 h 277294"/>
                <a:gd name="connsiteX7" fmla="*/ 131743 w 266458"/>
                <a:gd name="connsiteY7" fmla="*/ 35 h 277294"/>
                <a:gd name="connsiteX0" fmla="*/ 0 w 266458"/>
                <a:gd name="connsiteY0" fmla="*/ 137855 h 277294"/>
                <a:gd name="connsiteX1" fmla="*/ 1594 w 266458"/>
                <a:gd name="connsiteY1" fmla="*/ 81389 h 277294"/>
                <a:gd name="connsiteX2" fmla="*/ 131743 w 266458"/>
                <a:gd name="connsiteY2" fmla="*/ 35 h 277294"/>
                <a:gd name="connsiteX3" fmla="*/ 185116 w 266458"/>
                <a:gd name="connsiteY3" fmla="*/ 12283 h 277294"/>
                <a:gd name="connsiteX4" fmla="*/ 254184 w 266458"/>
                <a:gd name="connsiteY4" fmla="*/ 195907 h 277294"/>
                <a:gd name="connsiteX5" fmla="*/ 70662 w 266458"/>
                <a:gd name="connsiteY5" fmla="*/ 265013 h 277294"/>
                <a:gd name="connsiteX6" fmla="*/ 1594 w 266458"/>
                <a:gd name="connsiteY6" fmla="*/ 195907 h 277294"/>
                <a:gd name="connsiteX7" fmla="*/ 91440 w 266458"/>
                <a:gd name="connsiteY7" fmla="*/ 229295 h 277294"/>
                <a:gd name="connsiteX0" fmla="*/ 81 w 264945"/>
                <a:gd name="connsiteY0" fmla="*/ 81389 h 277294"/>
                <a:gd name="connsiteX1" fmla="*/ 130230 w 264945"/>
                <a:gd name="connsiteY1" fmla="*/ 35 h 277294"/>
                <a:gd name="connsiteX2" fmla="*/ 183603 w 264945"/>
                <a:gd name="connsiteY2" fmla="*/ 12283 h 277294"/>
                <a:gd name="connsiteX3" fmla="*/ 252671 w 264945"/>
                <a:gd name="connsiteY3" fmla="*/ 195907 h 277294"/>
                <a:gd name="connsiteX4" fmla="*/ 69149 w 264945"/>
                <a:gd name="connsiteY4" fmla="*/ 265013 h 277294"/>
                <a:gd name="connsiteX5" fmla="*/ 81 w 264945"/>
                <a:gd name="connsiteY5" fmla="*/ 195907 h 277294"/>
                <a:gd name="connsiteX6" fmla="*/ 89927 w 264945"/>
                <a:gd name="connsiteY6" fmla="*/ 229295 h 277294"/>
                <a:gd name="connsiteX0" fmla="*/ 0 w 264864"/>
                <a:gd name="connsiteY0" fmla="*/ 81389 h 277294"/>
                <a:gd name="connsiteX1" fmla="*/ 130149 w 264864"/>
                <a:gd name="connsiteY1" fmla="*/ 35 h 277294"/>
                <a:gd name="connsiteX2" fmla="*/ 183522 w 264864"/>
                <a:gd name="connsiteY2" fmla="*/ 12283 h 277294"/>
                <a:gd name="connsiteX3" fmla="*/ 252590 w 264864"/>
                <a:gd name="connsiteY3" fmla="*/ 195907 h 277294"/>
                <a:gd name="connsiteX4" fmla="*/ 69068 w 264864"/>
                <a:gd name="connsiteY4" fmla="*/ 265013 h 277294"/>
                <a:gd name="connsiteX5" fmla="*/ 0 w 264864"/>
                <a:gd name="connsiteY5" fmla="*/ 195907 h 2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64" h="277294">
                  <a:moveTo>
                    <a:pt x="0" y="81389"/>
                  </a:moveTo>
                  <a:cubicBezTo>
                    <a:pt x="23680" y="29559"/>
                    <a:pt x="76221" y="-1168"/>
                    <a:pt x="130149" y="35"/>
                  </a:cubicBezTo>
                  <a:cubicBezTo>
                    <a:pt x="148125" y="436"/>
                    <a:pt x="166255" y="4385"/>
                    <a:pt x="183522" y="12283"/>
                  </a:cubicBezTo>
                  <a:cubicBezTo>
                    <a:pt x="252590" y="43874"/>
                    <a:pt x="284163" y="124827"/>
                    <a:pt x="252590" y="195907"/>
                  </a:cubicBezTo>
                  <a:cubicBezTo>
                    <a:pt x="221016" y="265013"/>
                    <a:pt x="140108" y="296604"/>
                    <a:pt x="69068" y="265013"/>
                  </a:cubicBezTo>
                  <a:cubicBezTo>
                    <a:pt x="39467" y="251192"/>
                    <a:pt x="13814" y="227498"/>
                    <a:pt x="0" y="195907"/>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a:p>
          </p:txBody>
        </p:sp>
      </p:grpSp>
      <p:sp>
        <p:nvSpPr>
          <p:cNvPr id="47" name="Text Placeholder 46"/>
          <p:cNvSpPr>
            <a:spLocks noGrp="1"/>
          </p:cNvSpPr>
          <p:nvPr>
            <p:ph type="body" sz="quarter" idx="13" hasCustomPrompt="1"/>
          </p:nvPr>
        </p:nvSpPr>
        <p:spPr>
          <a:xfrm>
            <a:off x="2009778" y="7932347"/>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
        <p:nvSpPr>
          <p:cNvPr id="48" name="Text Placeholder 46"/>
          <p:cNvSpPr>
            <a:spLocks noGrp="1"/>
          </p:cNvSpPr>
          <p:nvPr>
            <p:ph type="body" sz="quarter" idx="14" hasCustomPrompt="1"/>
          </p:nvPr>
        </p:nvSpPr>
        <p:spPr>
          <a:xfrm>
            <a:off x="4823397" y="7932347"/>
            <a:ext cx="2212972" cy="247650"/>
          </a:xfrm>
        </p:spPr>
        <p:txBody>
          <a:bodyPr lIns="126000" anchor="ctr"/>
          <a:lstStyle>
            <a:lvl1pPr>
              <a:lnSpc>
                <a:spcPct val="100000"/>
              </a:lnSpc>
              <a:spcAft>
                <a:spcPts val="0"/>
              </a:spcAft>
              <a:defRPr sz="1420" b="0" spc="0">
                <a:latin typeface="+mn-lt"/>
              </a:defRPr>
            </a:lvl1pPr>
            <a:lvl2pPr>
              <a:lnSpc>
                <a:spcPct val="100000"/>
              </a:lnSpc>
              <a:spcAft>
                <a:spcPts val="0"/>
              </a:spcAft>
              <a:defRPr sz="1600" b="0">
                <a:latin typeface="+mn-lt"/>
              </a:defRPr>
            </a:lvl2pPr>
            <a:lvl3pPr>
              <a:lnSpc>
                <a:spcPct val="100000"/>
              </a:lnSpc>
              <a:spcAft>
                <a:spcPts val="0"/>
              </a:spcAft>
              <a:defRPr sz="1600" b="0">
                <a:latin typeface="+mn-lt"/>
              </a:defRPr>
            </a:lvl3pPr>
            <a:lvl4pPr>
              <a:lnSpc>
                <a:spcPct val="100000"/>
              </a:lnSpc>
              <a:spcAft>
                <a:spcPts val="0"/>
              </a:spcAft>
              <a:defRPr sz="1600" b="0">
                <a:latin typeface="+mn-lt"/>
              </a:defRPr>
            </a:lvl4pPr>
            <a:lvl5pPr>
              <a:lnSpc>
                <a:spcPct val="100000"/>
              </a:lnSpc>
              <a:spcAft>
                <a:spcPts val="0"/>
              </a:spcAft>
              <a:defRPr sz="1600" b="0">
                <a:latin typeface="+mn-lt"/>
              </a:defRPr>
            </a:lvl5pPr>
          </a:lstStyle>
          <a:p>
            <a:pPr lvl="0"/>
            <a:r>
              <a:rPr lang="en-US"/>
              <a:t>Click to edit text</a:t>
            </a:r>
            <a:endParaRPr lang="en-GB"/>
          </a:p>
        </p:txBody>
      </p:sp>
    </p:spTree>
    <p:extLst>
      <p:ext uri="{BB962C8B-B14F-4D97-AF65-F5344CB8AC3E}">
        <p14:creationId xmlns:p14="http://schemas.microsoft.com/office/powerpoint/2010/main" val="53911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317" y="4488181"/>
            <a:ext cx="8929744" cy="564257"/>
          </a:xfrm>
          <a:noFill/>
        </p:spPr>
        <p:txBody>
          <a:bodyPr>
            <a:spAutoFit/>
          </a:bodyPr>
          <a:lstStyle>
            <a:lvl1pPr marL="0" indent="0" algn="l">
              <a:lnSpc>
                <a:spcPts val="4400"/>
              </a:lnSpc>
              <a:spcAft>
                <a:spcPts val="0"/>
              </a:spcAft>
              <a:buNone/>
              <a:defRPr sz="35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7" y="2289135"/>
            <a:ext cx="8929744" cy="884859"/>
          </a:xfrm>
          <a:noFill/>
        </p:spPr>
        <p:txBody>
          <a:bodyPr/>
          <a:lstStyle>
            <a:lvl1pPr>
              <a:lnSpc>
                <a:spcPts val="6850"/>
              </a:lnSpc>
              <a:defRPr sz="6351"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317" y="8068570"/>
            <a:ext cx="8929744" cy="564257"/>
          </a:xfrm>
          <a:noFill/>
        </p:spPr>
        <p:txBody>
          <a:bodyPr anchor="b" anchorCtr="0">
            <a:spAutoFit/>
          </a:bodyPr>
          <a:lstStyle>
            <a:lvl1pPr>
              <a:lnSpc>
                <a:spcPts val="4400"/>
              </a:lnSpc>
              <a:spcAft>
                <a:spcPts val="0"/>
              </a:spcAft>
              <a:defRPr sz="3500" b="0" spc="-71" baseline="0">
                <a:solidFill>
                  <a:schemeClr val="bg1"/>
                </a:solidFill>
              </a:defRPr>
            </a:lvl1pPr>
          </a:lstStyle>
          <a:p>
            <a:pPr lvl="0"/>
            <a:r>
              <a:rPr lang="en-US"/>
              <a:t>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8738" y="1"/>
            <a:ext cx="5828851"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8" name="Picture 7">
            <a:extLst>
              <a:ext uri="{FF2B5EF4-FFF2-40B4-BE49-F238E27FC236}">
                <a16:creationId xmlns:a16="http://schemas.microsoft.com/office/drawing/2014/main" id="{1590E2E5-477C-4E23-8428-351A354F3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9996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317" y="4488181"/>
            <a:ext cx="8929744" cy="564257"/>
          </a:xfrm>
          <a:noFill/>
        </p:spPr>
        <p:txBody>
          <a:bodyPr>
            <a:spAutoFit/>
          </a:bodyPr>
          <a:lstStyle>
            <a:lvl1pPr marL="0" indent="0" algn="l">
              <a:lnSpc>
                <a:spcPts val="4400"/>
              </a:lnSpc>
              <a:spcAft>
                <a:spcPts val="0"/>
              </a:spcAft>
              <a:buNone/>
              <a:defRPr sz="35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7" y="2289135"/>
            <a:ext cx="8929744" cy="884859"/>
          </a:xfrm>
          <a:noFill/>
        </p:spPr>
        <p:txBody>
          <a:bodyPr/>
          <a:lstStyle>
            <a:lvl1pPr>
              <a:lnSpc>
                <a:spcPts val="6850"/>
              </a:lnSpc>
              <a:defRPr sz="6351"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317" y="8068570"/>
            <a:ext cx="8929744" cy="564257"/>
          </a:xfrm>
          <a:noFill/>
        </p:spPr>
        <p:txBody>
          <a:bodyPr anchor="b" anchorCtr="0">
            <a:spAutoFit/>
          </a:bodyPr>
          <a:lstStyle>
            <a:lvl1pPr>
              <a:lnSpc>
                <a:spcPts val="4400"/>
              </a:lnSpc>
              <a:spcAft>
                <a:spcPts val="0"/>
              </a:spcAft>
              <a:defRPr sz="3500" b="0" spc="-71" baseline="0">
                <a:solidFill>
                  <a:schemeClr val="bg1"/>
                </a:solidFill>
              </a:defRPr>
            </a:lvl1pPr>
          </a:lstStyle>
          <a:p>
            <a:pPr lvl="0"/>
            <a:r>
              <a:rPr lang="en-US"/>
              <a:t>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8738" y="1"/>
            <a:ext cx="5828851"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8" name="Picture 7">
            <a:extLst>
              <a:ext uri="{FF2B5EF4-FFF2-40B4-BE49-F238E27FC236}">
                <a16:creationId xmlns:a16="http://schemas.microsoft.com/office/drawing/2014/main" id="{9FCA4ACB-B868-4932-AB2F-67279C9977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174496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317" y="4488181"/>
            <a:ext cx="8929744" cy="564257"/>
          </a:xfrm>
          <a:noFill/>
        </p:spPr>
        <p:txBody>
          <a:bodyPr>
            <a:spAutoFit/>
          </a:bodyPr>
          <a:lstStyle>
            <a:lvl1pPr marL="0" indent="0" algn="l">
              <a:lnSpc>
                <a:spcPts val="4400"/>
              </a:lnSpc>
              <a:spcAft>
                <a:spcPts val="0"/>
              </a:spcAft>
              <a:buNone/>
              <a:defRPr sz="35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7" y="2289135"/>
            <a:ext cx="8929744" cy="884859"/>
          </a:xfrm>
          <a:noFill/>
        </p:spPr>
        <p:txBody>
          <a:bodyPr/>
          <a:lstStyle>
            <a:lvl1pPr>
              <a:lnSpc>
                <a:spcPts val="6850"/>
              </a:lnSpc>
              <a:defRPr sz="6351"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317" y="8068570"/>
            <a:ext cx="8929744" cy="564257"/>
          </a:xfrm>
          <a:noFill/>
        </p:spPr>
        <p:txBody>
          <a:bodyPr anchor="b" anchorCtr="0">
            <a:spAutoFit/>
          </a:bodyPr>
          <a:lstStyle>
            <a:lvl1pPr>
              <a:lnSpc>
                <a:spcPts val="4400"/>
              </a:lnSpc>
              <a:spcAft>
                <a:spcPts val="0"/>
              </a:spcAft>
              <a:defRPr sz="3500" b="0" spc="-71" baseline="0">
                <a:solidFill>
                  <a:schemeClr val="bg1"/>
                </a:solidFill>
              </a:defRPr>
            </a:lvl1pPr>
          </a:lstStyle>
          <a:p>
            <a:pPr lvl="0"/>
            <a:r>
              <a:rPr lang="en-US"/>
              <a:t>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8738" y="1"/>
            <a:ext cx="5828851"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8" name="Picture 7">
            <a:extLst>
              <a:ext uri="{FF2B5EF4-FFF2-40B4-BE49-F238E27FC236}">
                <a16:creationId xmlns:a16="http://schemas.microsoft.com/office/drawing/2014/main" id="{C358A565-DCA1-4C54-9F9A-3A0B6544B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321663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317" y="4488181"/>
            <a:ext cx="8929744" cy="564257"/>
          </a:xfrm>
          <a:noFill/>
        </p:spPr>
        <p:txBody>
          <a:bodyPr>
            <a:spAutoFit/>
          </a:bodyPr>
          <a:lstStyle>
            <a:lvl1pPr marL="0" indent="0" algn="l">
              <a:lnSpc>
                <a:spcPts val="4400"/>
              </a:lnSpc>
              <a:spcAft>
                <a:spcPts val="0"/>
              </a:spcAft>
              <a:buNone/>
              <a:defRPr sz="35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7" y="2289135"/>
            <a:ext cx="8929744" cy="884859"/>
          </a:xfrm>
          <a:noFill/>
        </p:spPr>
        <p:txBody>
          <a:bodyPr/>
          <a:lstStyle>
            <a:lvl1pPr>
              <a:lnSpc>
                <a:spcPts val="6850"/>
              </a:lnSpc>
              <a:defRPr sz="6351"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317" y="8068570"/>
            <a:ext cx="8929744" cy="564257"/>
          </a:xfrm>
          <a:noFill/>
        </p:spPr>
        <p:txBody>
          <a:bodyPr anchor="b" anchorCtr="0">
            <a:spAutoFit/>
          </a:bodyPr>
          <a:lstStyle>
            <a:lvl1pPr>
              <a:lnSpc>
                <a:spcPts val="4400"/>
              </a:lnSpc>
              <a:spcAft>
                <a:spcPts val="0"/>
              </a:spcAft>
              <a:defRPr sz="3500" b="0" spc="-71" baseline="0">
                <a:solidFill>
                  <a:schemeClr val="bg1"/>
                </a:solidFill>
              </a:defRPr>
            </a:lvl1pPr>
          </a:lstStyle>
          <a:p>
            <a:pPr lvl="0"/>
            <a:r>
              <a:rPr lang="en-US"/>
              <a:t>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8738" y="1"/>
            <a:ext cx="5828851"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8" name="Picture 7">
            <a:extLst>
              <a:ext uri="{FF2B5EF4-FFF2-40B4-BE49-F238E27FC236}">
                <a16:creationId xmlns:a16="http://schemas.microsoft.com/office/drawing/2014/main" id="{98957B63-2E91-4161-A1AC-6A05EC5642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326235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317" y="4488181"/>
            <a:ext cx="8929744" cy="564257"/>
          </a:xfrm>
          <a:noFill/>
        </p:spPr>
        <p:txBody>
          <a:bodyPr>
            <a:spAutoFit/>
          </a:bodyPr>
          <a:lstStyle>
            <a:lvl1pPr marL="0" indent="0" algn="l">
              <a:lnSpc>
                <a:spcPts val="4400"/>
              </a:lnSpc>
              <a:spcAft>
                <a:spcPts val="0"/>
              </a:spcAft>
              <a:buNone/>
              <a:defRPr sz="35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7" y="2289135"/>
            <a:ext cx="8929744" cy="884859"/>
          </a:xfrm>
          <a:noFill/>
        </p:spPr>
        <p:txBody>
          <a:bodyPr/>
          <a:lstStyle>
            <a:lvl1pPr>
              <a:lnSpc>
                <a:spcPts val="6850"/>
              </a:lnSpc>
              <a:defRPr sz="6351"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317" y="8068570"/>
            <a:ext cx="8929744" cy="564257"/>
          </a:xfrm>
          <a:noFill/>
        </p:spPr>
        <p:txBody>
          <a:bodyPr anchor="b" anchorCtr="0">
            <a:spAutoFit/>
          </a:bodyPr>
          <a:lstStyle>
            <a:lvl1pPr>
              <a:lnSpc>
                <a:spcPts val="4400"/>
              </a:lnSpc>
              <a:spcAft>
                <a:spcPts val="0"/>
              </a:spcAft>
              <a:defRPr sz="3500" b="0" spc="-71" baseline="0">
                <a:solidFill>
                  <a:schemeClr val="bg1"/>
                </a:solidFill>
              </a:defRPr>
            </a:lvl1pPr>
          </a:lstStyle>
          <a:p>
            <a:pPr lvl="0"/>
            <a:r>
              <a:rPr lang="en-US"/>
              <a:t>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8738" y="1"/>
            <a:ext cx="5828851"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8" name="Picture 7">
            <a:extLst>
              <a:ext uri="{FF2B5EF4-FFF2-40B4-BE49-F238E27FC236}">
                <a16:creationId xmlns:a16="http://schemas.microsoft.com/office/drawing/2014/main" id="{7A8EC629-F5F6-4FB5-BA77-4C6DEA96C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353032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icture">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425883B-5328-4E99-B472-ACB99AFC1733}"/>
              </a:ext>
            </a:extLst>
          </p:cNvPr>
          <p:cNvSpPr>
            <a:spLocks noGrp="1"/>
          </p:cNvSpPr>
          <p:nvPr>
            <p:ph type="pic" sz="quarter" idx="11"/>
          </p:nvPr>
        </p:nvSpPr>
        <p:spPr>
          <a:xfrm>
            <a:off x="10431223" y="0"/>
            <a:ext cx="5826366" cy="9144000"/>
          </a:xfrm>
          <a:custGeom>
            <a:avLst/>
            <a:gdLst>
              <a:gd name="connsiteX0" fmla="*/ 2236594 w 5825228"/>
              <a:gd name="connsiteY0" fmla="*/ 0 h 9144000"/>
              <a:gd name="connsiteX1" fmla="*/ 5825228 w 5825228"/>
              <a:gd name="connsiteY1" fmla="*/ 0 h 9144000"/>
              <a:gd name="connsiteX2" fmla="*/ 5825228 w 5825228"/>
              <a:gd name="connsiteY2" fmla="*/ 9144000 h 9144000"/>
              <a:gd name="connsiteX3" fmla="*/ 0 w 58252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5825228" h="9144000">
                <a:moveTo>
                  <a:pt x="2236594" y="0"/>
                </a:moveTo>
                <a:lnTo>
                  <a:pt x="5825228" y="0"/>
                </a:lnTo>
                <a:lnTo>
                  <a:pt x="5825228"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3" name="Subtitle 2"/>
          <p:cNvSpPr>
            <a:spLocks noGrp="1"/>
          </p:cNvSpPr>
          <p:nvPr>
            <p:ph type="subTitle" idx="1"/>
          </p:nvPr>
        </p:nvSpPr>
        <p:spPr>
          <a:xfrm>
            <a:off x="567317" y="4488181"/>
            <a:ext cx="8929744" cy="564257"/>
          </a:xfrm>
          <a:noFill/>
        </p:spPr>
        <p:txBody>
          <a:bodyPr>
            <a:spAutoFit/>
          </a:bodyPr>
          <a:lstStyle>
            <a:lvl1pPr marL="0" indent="0" algn="l">
              <a:lnSpc>
                <a:spcPts val="4400"/>
              </a:lnSpc>
              <a:spcAft>
                <a:spcPts val="0"/>
              </a:spcAft>
              <a:buNone/>
              <a:defRPr sz="35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7" y="2289135"/>
            <a:ext cx="8929744" cy="884859"/>
          </a:xfrm>
          <a:noFill/>
        </p:spPr>
        <p:txBody>
          <a:bodyPr/>
          <a:lstStyle>
            <a:lvl1pPr>
              <a:lnSpc>
                <a:spcPts val="6850"/>
              </a:lnSpc>
              <a:defRPr sz="6351"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317" y="8068570"/>
            <a:ext cx="8929744" cy="564257"/>
          </a:xfrm>
          <a:noFill/>
        </p:spPr>
        <p:txBody>
          <a:bodyPr anchor="b" anchorCtr="0">
            <a:spAutoFit/>
          </a:bodyPr>
          <a:lstStyle>
            <a:lvl1pPr>
              <a:lnSpc>
                <a:spcPts val="4400"/>
              </a:lnSpc>
              <a:spcAft>
                <a:spcPts val="0"/>
              </a:spcAft>
              <a:defRPr sz="3500" b="0" spc="-71" baseline="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F1849405-ADF1-4932-8ACF-F024A934B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258979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5F0BA-0686-468A-9C85-D2056C0DB312}"/>
              </a:ext>
            </a:extLst>
          </p:cNvPr>
          <p:cNvSpPr>
            <a:spLocks noGrp="1"/>
          </p:cNvSpPr>
          <p:nvPr>
            <p:ph type="title" hasCustomPrompt="1"/>
          </p:nvPr>
        </p:nvSpPr>
        <p:spPr>
          <a:xfrm>
            <a:off x="567318" y="525573"/>
            <a:ext cx="15122953" cy="1949252"/>
          </a:xfrm>
        </p:spPr>
        <p:txBody>
          <a:bodyPr/>
          <a:lstStyle>
            <a:lvl1pPr>
              <a:lnSpc>
                <a:spcPts val="7600"/>
              </a:lnSpc>
              <a:defRPr sz="6400" spc="-120" baseline="0">
                <a:solidFill>
                  <a:schemeClr val="bg1"/>
                </a:solidFill>
              </a:defRPr>
            </a:lvl1pPr>
          </a:lstStyle>
          <a:p>
            <a:r>
              <a:rPr lang="en-US"/>
              <a:t>Click to insert</a:t>
            </a:r>
            <a:br>
              <a:rPr lang="en-US"/>
            </a:br>
            <a:r>
              <a:rPr lang="en-US"/>
              <a:t>section header</a:t>
            </a:r>
            <a:endParaRPr lang="en-GB"/>
          </a:p>
        </p:txBody>
      </p:sp>
      <p:pic>
        <p:nvPicPr>
          <p:cNvPr id="3" name="Picture 2">
            <a:extLst>
              <a:ext uri="{FF2B5EF4-FFF2-40B4-BE49-F238E27FC236}">
                <a16:creationId xmlns:a16="http://schemas.microsoft.com/office/drawing/2014/main" id="{004DECC9-19CD-4AF4-9C04-F1DE0F07B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8420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600" b="0"/>
            </a:lvl1pPr>
            <a:lvl2pPr>
              <a:defRPr sz="2600" b="0"/>
            </a:lvl2pPr>
            <a:lvl3pPr>
              <a:defRPr sz="2600"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6CB85F-6AC1-4DD5-A9E9-947E0A4C2FB1}" type="datetime1">
              <a:rPr lang="en-GB" smtClean="0"/>
              <a:t>20/09/2023</a:t>
            </a:fld>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597717"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a:extLst>
              <a:ext uri="{FF2B5EF4-FFF2-40B4-BE49-F238E27FC236}">
                <a16:creationId xmlns:a16="http://schemas.microsoft.com/office/drawing/2014/main" id="{BFEDC130-7A10-46E8-9186-FF349F3088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92016" y="451636"/>
            <a:ext cx="1466170" cy="807701"/>
          </a:xfrm>
          <a:prstGeom prst="rect">
            <a:avLst/>
          </a:prstGeom>
        </p:spPr>
      </p:pic>
    </p:spTree>
    <p:extLst>
      <p:ext uri="{BB962C8B-B14F-4D97-AF65-F5344CB8AC3E}">
        <p14:creationId xmlns:p14="http://schemas.microsoft.com/office/powerpoint/2010/main" val="345711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CTC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endParaRPr lang="en-GB"/>
          </a:p>
        </p:txBody>
      </p:sp>
      <p:sp>
        <p:nvSpPr>
          <p:cNvPr id="3" name="Footer Placeholder 2"/>
          <p:cNvSpPr>
            <a:spLocks noGrp="1"/>
          </p:cNvSpPr>
          <p:nvPr>
            <p:ph type="ftr" sz="quarter" idx="10"/>
          </p:nvPr>
        </p:nvSpPr>
        <p:spPr/>
        <p:txBody>
          <a:bodyPr/>
          <a:lstStyle/>
          <a:p>
            <a:r>
              <a:rPr lang="en-GB"/>
              <a:t>Review of ICH GCP E6 (R3) Principles</a:t>
            </a:r>
          </a:p>
        </p:txBody>
      </p:sp>
      <p:sp>
        <p:nvSpPr>
          <p:cNvPr id="4" name="Slide Number Placeholder 3"/>
          <p:cNvSpPr>
            <a:spLocks noGrp="1"/>
          </p:cNvSpPr>
          <p:nvPr>
            <p:ph type="sldNum" sz="quarter" idx="11"/>
          </p:nvPr>
        </p:nvSpPr>
        <p:spPr/>
        <p:txBody>
          <a:bodyPr/>
          <a:lstStyle/>
          <a:p>
            <a:r>
              <a:rPr lang="en-GB"/>
              <a:t>&lt;#&gt;</a:t>
            </a:r>
          </a:p>
        </p:txBody>
      </p:sp>
    </p:spTree>
    <p:extLst>
      <p:ext uri="{BB962C8B-B14F-4D97-AF65-F5344CB8AC3E}">
        <p14:creationId xmlns:p14="http://schemas.microsoft.com/office/powerpoint/2010/main" val="3955887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317" y="881173"/>
            <a:ext cx="4536886" cy="649751"/>
          </a:xfrm>
        </p:spPr>
        <p:txBody>
          <a:bodyPr/>
          <a:lstStyle>
            <a:lvl1pPr>
              <a:defRPr/>
            </a:lvl1pPr>
          </a:lstStyle>
          <a:p>
            <a:r>
              <a:rPr lang="en-US"/>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20/09/2023</a:t>
            </a:fld>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597717"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9">
            <a:extLst>
              <a:ext uri="{FF2B5EF4-FFF2-40B4-BE49-F238E27FC236}">
                <a16:creationId xmlns:a16="http://schemas.microsoft.com/office/drawing/2014/main" id="{D62537E7-2B3A-884C-9DE8-032EEDDB191B}"/>
              </a:ext>
            </a:extLst>
          </p:cNvPr>
          <p:cNvSpPr>
            <a:spLocks noGrp="1"/>
          </p:cNvSpPr>
          <p:nvPr>
            <p:ph type="body" sz="quarter" idx="13"/>
          </p:nvPr>
        </p:nvSpPr>
        <p:spPr>
          <a:xfrm>
            <a:off x="5666557" y="897679"/>
            <a:ext cx="8263614" cy="7056404"/>
          </a:xfrm>
        </p:spPr>
        <p:txBody>
          <a:bodyPr/>
          <a:lstStyle>
            <a:lvl1pPr>
              <a:lnSpc>
                <a:spcPts val="3600"/>
              </a:lnSpc>
              <a:defRPr sz="2600" b="0">
                <a:solidFill>
                  <a:schemeClr val="tx1"/>
                </a:solidFill>
              </a:defRPr>
            </a:lvl1pPr>
            <a:lvl2pPr>
              <a:lnSpc>
                <a:spcPts val="3600"/>
              </a:lnSpc>
              <a:defRPr sz="2600" b="0">
                <a:solidFill>
                  <a:schemeClr val="tx1"/>
                </a:solidFill>
              </a:defRPr>
            </a:lvl2pPr>
            <a:lvl3pPr>
              <a:lnSpc>
                <a:spcPts val="3600"/>
              </a:lnSpc>
              <a:defRPr sz="2600" b="0">
                <a:solidFill>
                  <a:schemeClr val="tx1"/>
                </a:solidFill>
              </a:defRPr>
            </a:lvl3pPr>
            <a:lvl4pPr>
              <a:defRPr b="0">
                <a:solidFill>
                  <a:schemeClr val="tx1"/>
                </a:solidFill>
              </a:defRPr>
            </a:lvl4pPr>
            <a:lvl5pPr>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289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_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317" y="881173"/>
            <a:ext cx="4536886" cy="649751"/>
          </a:xfrm>
        </p:spPr>
        <p:txBody>
          <a:bodyPr/>
          <a:lstStyle>
            <a:lvl1pPr>
              <a:defRPr>
                <a:solidFill>
                  <a:schemeClr val="bg2"/>
                </a:solidFill>
              </a:defRPr>
            </a:lvl1pPr>
          </a:lstStyle>
          <a:p>
            <a:r>
              <a:rPr lang="en-US"/>
              <a:t>Click to add title</a:t>
            </a:r>
          </a:p>
        </p:txBody>
      </p:sp>
      <p:sp>
        <p:nvSpPr>
          <p:cNvPr id="4" name="Date Placeholder 3"/>
          <p:cNvSpPr>
            <a:spLocks noGrp="1"/>
          </p:cNvSpPr>
          <p:nvPr>
            <p:ph type="dt" sz="half" idx="10"/>
          </p:nvPr>
        </p:nvSpPr>
        <p:spPr/>
        <p:txBody>
          <a:bodyPr/>
          <a:lstStyle>
            <a:lvl1pPr>
              <a:defRPr>
                <a:solidFill>
                  <a:schemeClr val="bg1"/>
                </a:solidFill>
              </a:defRPr>
            </a:lvl1pPr>
          </a:lstStyle>
          <a:p>
            <a:fld id="{BE6CB85F-6AC1-4DD5-A9E9-947E0A4C2FB1}" type="datetime1">
              <a:rPr lang="en-GB" smtClean="0"/>
              <a:pPr/>
              <a:t>20/09/2023</a:t>
            </a:fld>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597717" cy="10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9">
            <a:extLst>
              <a:ext uri="{FF2B5EF4-FFF2-40B4-BE49-F238E27FC236}">
                <a16:creationId xmlns:a16="http://schemas.microsoft.com/office/drawing/2014/main" id="{7E8D806A-BF7C-694B-94A0-278AF4C04B75}"/>
              </a:ext>
            </a:extLst>
          </p:cNvPr>
          <p:cNvSpPr>
            <a:spLocks noGrp="1"/>
          </p:cNvSpPr>
          <p:nvPr>
            <p:ph type="body" sz="quarter" idx="13"/>
          </p:nvPr>
        </p:nvSpPr>
        <p:spPr>
          <a:xfrm>
            <a:off x="5666557" y="881173"/>
            <a:ext cx="8263614" cy="7262113"/>
          </a:xfrm>
        </p:spPr>
        <p:txBody>
          <a:bodyPr/>
          <a:lstStyle>
            <a:lvl1pPr>
              <a:lnSpc>
                <a:spcPts val="3600"/>
              </a:lnSpc>
              <a:defRPr sz="2600" b="0">
                <a:solidFill>
                  <a:schemeClr val="bg1"/>
                </a:solidFill>
              </a:defRPr>
            </a:lvl1pPr>
            <a:lvl2pPr>
              <a:lnSpc>
                <a:spcPts val="3600"/>
              </a:lnSpc>
              <a:defRPr sz="2600" b="0">
                <a:solidFill>
                  <a:schemeClr val="bg1"/>
                </a:solidFill>
              </a:defRPr>
            </a:lvl2pPr>
            <a:lvl3pPr>
              <a:lnSpc>
                <a:spcPts val="3600"/>
              </a:lnSpc>
              <a:defRPr sz="2600" b="0">
                <a:solidFill>
                  <a:schemeClr val="bg1"/>
                </a:solidFill>
              </a:defRPr>
            </a:lvl3pPr>
            <a:lvl4pPr>
              <a:defRPr b="0">
                <a:solidFill>
                  <a:schemeClr val="bg1"/>
                </a:solidFill>
              </a:defRPr>
            </a:lvl4pPr>
            <a:lvl5pPr>
              <a:defRPr b="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206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ullets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317" y="881173"/>
            <a:ext cx="4536886" cy="649751"/>
          </a:xfrm>
        </p:spPr>
        <p:txBody>
          <a:bodyPr/>
          <a:lstStyle>
            <a:lvl1pPr>
              <a:defRPr>
                <a:solidFill>
                  <a:schemeClr val="tx2"/>
                </a:solidFill>
              </a:defRPr>
            </a:lvl1pPr>
          </a:lstStyle>
          <a:p>
            <a:r>
              <a:rPr lang="en-US"/>
              <a:t>Click to add title</a:t>
            </a:r>
          </a:p>
        </p:txBody>
      </p:sp>
      <p:sp>
        <p:nvSpPr>
          <p:cNvPr id="4" name="Date Placeholder 3"/>
          <p:cNvSpPr>
            <a:spLocks noGrp="1"/>
          </p:cNvSpPr>
          <p:nvPr>
            <p:ph type="dt" sz="half" idx="10"/>
          </p:nvPr>
        </p:nvSpPr>
        <p:spPr>
          <a:xfrm>
            <a:off x="13169778" y="8461374"/>
            <a:ext cx="2520493" cy="276999"/>
          </a:xfrm>
        </p:spPr>
        <p:txBody>
          <a:bodyPr/>
          <a:lstStyle>
            <a:lvl1pPr>
              <a:defRPr>
                <a:solidFill>
                  <a:schemeClr val="tx2"/>
                </a:solidFill>
              </a:defRPr>
            </a:lvl1pPr>
          </a:lstStyle>
          <a:p>
            <a:fld id="{BE6CB85F-6AC1-4DD5-A9E9-947E0A4C2FB1}" type="datetime1">
              <a:rPr lang="en-GB" smtClean="0"/>
              <a:pPr/>
              <a:t>20/09/2023</a:t>
            </a:fld>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597717"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66555" y="2219588"/>
            <a:ext cx="4680915"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188D2D89-CF19-4F15-BDAB-5D84B480D0A9}"/>
              </a:ext>
            </a:extLst>
          </p:cNvPr>
          <p:cNvSpPr/>
          <p:nvPr userDrawn="1"/>
        </p:nvSpPr>
        <p:spPr>
          <a:xfrm>
            <a:off x="5666555" y="1995864"/>
            <a:ext cx="4680915"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a:extLst>
              <a:ext uri="{FF2B5EF4-FFF2-40B4-BE49-F238E27FC236}">
                <a16:creationId xmlns:a16="http://schemas.microsoft.com/office/drawing/2014/main" id="{27843964-3C73-46B6-B54A-001B8E5010AB}"/>
              </a:ext>
            </a:extLst>
          </p:cNvPr>
          <p:cNvSpPr/>
          <p:nvPr userDrawn="1"/>
        </p:nvSpPr>
        <p:spPr>
          <a:xfrm>
            <a:off x="10757307" y="1995864"/>
            <a:ext cx="4932963"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9">
            <a:extLst>
              <a:ext uri="{FF2B5EF4-FFF2-40B4-BE49-F238E27FC236}">
                <a16:creationId xmlns:a16="http://schemas.microsoft.com/office/drawing/2014/main" id="{2C772EBD-AF45-4D9C-9E09-B837E422350E}"/>
              </a:ext>
            </a:extLst>
          </p:cNvPr>
          <p:cNvSpPr>
            <a:spLocks noGrp="1"/>
          </p:cNvSpPr>
          <p:nvPr>
            <p:ph type="body" sz="quarter" idx="14"/>
          </p:nvPr>
        </p:nvSpPr>
        <p:spPr>
          <a:xfrm>
            <a:off x="10757307" y="2219588"/>
            <a:ext cx="4932963"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C9D2CFF9-F662-47BB-AAD8-21EF6549FA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92016" y="451636"/>
            <a:ext cx="1466170" cy="807701"/>
          </a:xfrm>
          <a:prstGeom prst="rect">
            <a:avLst/>
          </a:prstGeom>
        </p:spPr>
      </p:pic>
    </p:spTree>
    <p:extLst>
      <p:ext uri="{BB962C8B-B14F-4D97-AF65-F5344CB8AC3E}">
        <p14:creationId xmlns:p14="http://schemas.microsoft.com/office/powerpoint/2010/main" val="38645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4296FAB-2728-4F83-929A-DC337ACA493F}"/>
              </a:ext>
            </a:extLst>
          </p:cNvPr>
          <p:cNvSpPr>
            <a:spLocks noGrp="1"/>
          </p:cNvSpPr>
          <p:nvPr>
            <p:ph type="pic" sz="quarter" idx="14"/>
          </p:nvPr>
        </p:nvSpPr>
        <p:spPr>
          <a:xfrm>
            <a:off x="6922161" y="0"/>
            <a:ext cx="9335427" cy="9144000"/>
          </a:xfrm>
          <a:custGeom>
            <a:avLst/>
            <a:gdLst>
              <a:gd name="connsiteX0" fmla="*/ 2235659 w 9333604"/>
              <a:gd name="connsiteY0" fmla="*/ 0 h 9144000"/>
              <a:gd name="connsiteX1" fmla="*/ 9333604 w 9333604"/>
              <a:gd name="connsiteY1" fmla="*/ 0 h 9144000"/>
              <a:gd name="connsiteX2" fmla="*/ 9333604 w 9333604"/>
              <a:gd name="connsiteY2" fmla="*/ 9144000 h 9144000"/>
              <a:gd name="connsiteX3" fmla="*/ 0 w 9333604"/>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9333604" h="9144000">
                <a:moveTo>
                  <a:pt x="2235659" y="0"/>
                </a:moveTo>
                <a:lnTo>
                  <a:pt x="9333604" y="0"/>
                </a:lnTo>
                <a:lnTo>
                  <a:pt x="9333604"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2" name="Title 1"/>
          <p:cNvSpPr>
            <a:spLocks noGrp="1"/>
          </p:cNvSpPr>
          <p:nvPr>
            <p:ph type="title" hasCustomPrompt="1"/>
          </p:nvPr>
        </p:nvSpPr>
        <p:spPr>
          <a:xfrm>
            <a:off x="567317" y="881173"/>
            <a:ext cx="7237414" cy="649751"/>
          </a:xfrm>
        </p:spPr>
        <p:txBody>
          <a:bodyPr/>
          <a:lstStyle>
            <a:lvl1pPr>
              <a:defRPr/>
            </a:lvl1pPr>
          </a:lstStyle>
          <a:p>
            <a:r>
              <a:rPr lang="en-US"/>
              <a:t>Click to add title</a:t>
            </a:r>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597717"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7317" y="2815130"/>
            <a:ext cx="6301230" cy="5241631"/>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B419CA2D-E1EE-3B49-B41B-622DCF09E6CB}"/>
              </a:ext>
            </a:extLst>
          </p:cNvPr>
          <p:cNvSpPr txBox="1"/>
          <p:nvPr userDrawn="1"/>
        </p:nvSpPr>
        <p:spPr>
          <a:xfrm>
            <a:off x="16633130" y="-51631"/>
            <a:ext cx="3865719" cy="2506804"/>
          </a:xfrm>
          <a:prstGeom prst="rect">
            <a:avLst/>
          </a:prstGeom>
          <a:solidFill>
            <a:srgbClr val="FFFF00"/>
          </a:solidFill>
        </p:spPr>
        <p:txBody>
          <a:bodyPr wrap="square" lIns="144000" tIns="144000" rIns="144000" bIns="144000" rtlCol="0">
            <a:spAutoFit/>
          </a:bodyPr>
          <a:lstStyle/>
          <a:p>
            <a:r>
              <a:rPr lang="en-GB" sz="1800" b="1"/>
              <a:t>TO CROP A PICTURE:</a:t>
            </a:r>
          </a:p>
          <a:p>
            <a:pPr marL="342891" indent="-342891">
              <a:buFont typeface="+mj-lt"/>
              <a:buAutoNum type="arabicPeriod"/>
            </a:pPr>
            <a:r>
              <a:rPr lang="en-GB" sz="1800"/>
              <a:t>Select the image, right click and select ‘</a:t>
            </a:r>
            <a:r>
              <a:rPr lang="en-GB" sz="1800" b="1"/>
              <a:t>Crop</a:t>
            </a:r>
            <a:r>
              <a:rPr lang="en-GB" sz="1800"/>
              <a:t>’</a:t>
            </a:r>
          </a:p>
          <a:p>
            <a:pPr marL="342891" indent="-342891">
              <a:buFont typeface="+mj-lt"/>
              <a:buAutoNum type="arabicPeriod"/>
            </a:pPr>
            <a:r>
              <a:rPr lang="en-GB" sz="1800"/>
              <a:t>This will allow you to scale and move the image within the image area</a:t>
            </a:r>
          </a:p>
          <a:p>
            <a:pPr marL="342891" indent="-342891">
              <a:buFont typeface="+mj-lt"/>
              <a:buAutoNum type="arabicPeriod"/>
            </a:pPr>
            <a:r>
              <a:rPr lang="en-GB" sz="1800"/>
              <a:t>Click off the image to set in position</a:t>
            </a:r>
          </a:p>
        </p:txBody>
      </p:sp>
      <p:sp>
        <p:nvSpPr>
          <p:cNvPr id="9" name="Footer Placeholder 3">
            <a:extLst>
              <a:ext uri="{FF2B5EF4-FFF2-40B4-BE49-F238E27FC236}">
                <a16:creationId xmlns:a16="http://schemas.microsoft.com/office/drawing/2014/main" id="{7EC64D88-5855-9543-B08C-615E20EFF6FD}"/>
              </a:ext>
            </a:extLst>
          </p:cNvPr>
          <p:cNvSpPr txBox="1">
            <a:spLocks/>
          </p:cNvSpPr>
          <p:nvPr userDrawn="1"/>
        </p:nvSpPr>
        <p:spPr>
          <a:xfrm>
            <a:off x="14063598" y="198669"/>
            <a:ext cx="2006856"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372771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183B5E-B5EC-46CD-93F2-CBFBEA6D0563}"/>
              </a:ext>
            </a:extLst>
          </p:cNvPr>
          <p:cNvSpPr>
            <a:spLocks noGrp="1"/>
          </p:cNvSpPr>
          <p:nvPr>
            <p:ph type="pic" sz="quarter" idx="14"/>
          </p:nvPr>
        </p:nvSpPr>
        <p:spPr>
          <a:xfrm>
            <a:off x="2078891" y="0"/>
            <a:ext cx="14178697" cy="9144000"/>
          </a:xfrm>
          <a:custGeom>
            <a:avLst/>
            <a:gdLst>
              <a:gd name="connsiteX0" fmla="*/ 2233874 w 14175928"/>
              <a:gd name="connsiteY0" fmla="*/ 0 h 9144000"/>
              <a:gd name="connsiteX1" fmla="*/ 14175928 w 14175928"/>
              <a:gd name="connsiteY1" fmla="*/ 0 h 9144000"/>
              <a:gd name="connsiteX2" fmla="*/ 14175928 w 14175928"/>
              <a:gd name="connsiteY2" fmla="*/ 9144000 h 9144000"/>
              <a:gd name="connsiteX3" fmla="*/ 0 w 141759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14175928" h="9144000">
                <a:moveTo>
                  <a:pt x="2233874" y="0"/>
                </a:moveTo>
                <a:lnTo>
                  <a:pt x="14175928" y="0"/>
                </a:lnTo>
                <a:lnTo>
                  <a:pt x="14175928"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18" name="Text Placeholder 17">
            <a:extLst>
              <a:ext uri="{FF2B5EF4-FFF2-40B4-BE49-F238E27FC236}">
                <a16:creationId xmlns:a16="http://schemas.microsoft.com/office/drawing/2014/main" id="{BAC22C48-1B53-4E47-BA9A-B7209525CA5C}"/>
              </a:ext>
            </a:extLst>
          </p:cNvPr>
          <p:cNvSpPr>
            <a:spLocks noGrp="1"/>
          </p:cNvSpPr>
          <p:nvPr>
            <p:ph type="body" sz="quarter" idx="13"/>
          </p:nvPr>
        </p:nvSpPr>
        <p:spPr>
          <a:xfrm>
            <a:off x="567317" y="507539"/>
            <a:ext cx="3320900" cy="4752000"/>
          </a:xfrm>
          <a:prstGeom prst="rect">
            <a:avLst/>
          </a:prstGeom>
          <a:noFill/>
        </p:spPr>
        <p:txBody>
          <a:bodyPr wrap="square">
            <a:noAutofit/>
          </a:bodyPr>
          <a:lstStyle>
            <a:lvl1pPr>
              <a:lnSpc>
                <a:spcPct val="100000"/>
              </a:lnSpc>
              <a:spcAft>
                <a:spcPts val="1000"/>
              </a:spcAft>
              <a:defRPr sz="2600" b="0">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p:txBody>
      </p:sp>
      <p:sp>
        <p:nvSpPr>
          <p:cNvPr id="4" name="TextBox 3">
            <a:extLst>
              <a:ext uri="{FF2B5EF4-FFF2-40B4-BE49-F238E27FC236}">
                <a16:creationId xmlns:a16="http://schemas.microsoft.com/office/drawing/2014/main" id="{DF1D7E95-977F-2E45-9B01-C5DD39D42FDC}"/>
              </a:ext>
            </a:extLst>
          </p:cNvPr>
          <p:cNvSpPr txBox="1"/>
          <p:nvPr userDrawn="1"/>
        </p:nvSpPr>
        <p:spPr>
          <a:xfrm>
            <a:off x="16633130" y="-51631"/>
            <a:ext cx="3865719" cy="2506804"/>
          </a:xfrm>
          <a:prstGeom prst="rect">
            <a:avLst/>
          </a:prstGeom>
          <a:solidFill>
            <a:srgbClr val="FFFF00"/>
          </a:solidFill>
        </p:spPr>
        <p:txBody>
          <a:bodyPr wrap="square" lIns="144000" tIns="144000" rIns="144000" bIns="144000" rtlCol="0">
            <a:spAutoFit/>
          </a:bodyPr>
          <a:lstStyle/>
          <a:p>
            <a:r>
              <a:rPr lang="en-GB" sz="1800" b="1"/>
              <a:t>TO CROP A PICTURE:</a:t>
            </a:r>
          </a:p>
          <a:p>
            <a:pPr marL="342891" indent="-342891">
              <a:buFont typeface="+mj-lt"/>
              <a:buAutoNum type="arabicPeriod"/>
            </a:pPr>
            <a:r>
              <a:rPr lang="en-GB" sz="1800"/>
              <a:t>Select the image, right click and select ‘</a:t>
            </a:r>
            <a:r>
              <a:rPr lang="en-GB" sz="1800" b="1"/>
              <a:t>Crop</a:t>
            </a:r>
            <a:r>
              <a:rPr lang="en-GB" sz="1800"/>
              <a:t>’</a:t>
            </a:r>
          </a:p>
          <a:p>
            <a:pPr marL="342891" indent="-342891">
              <a:buFont typeface="+mj-lt"/>
              <a:buAutoNum type="arabicPeriod"/>
            </a:pPr>
            <a:r>
              <a:rPr lang="en-GB" sz="1800"/>
              <a:t>This will allow you to scale and move the image within the image area</a:t>
            </a:r>
          </a:p>
          <a:p>
            <a:pPr marL="342891" indent="-342891">
              <a:buFont typeface="+mj-lt"/>
              <a:buAutoNum type="arabicPeriod"/>
            </a:pPr>
            <a:r>
              <a:rPr lang="en-GB" sz="1800"/>
              <a:t>Click off the image to set in position</a:t>
            </a:r>
          </a:p>
        </p:txBody>
      </p:sp>
      <p:sp>
        <p:nvSpPr>
          <p:cNvPr id="5" name="Footer Placeholder 3">
            <a:extLst>
              <a:ext uri="{FF2B5EF4-FFF2-40B4-BE49-F238E27FC236}">
                <a16:creationId xmlns:a16="http://schemas.microsoft.com/office/drawing/2014/main" id="{41C9F717-9902-AC41-97AA-416C1F6C3510}"/>
              </a:ext>
            </a:extLst>
          </p:cNvPr>
          <p:cNvSpPr txBox="1">
            <a:spLocks/>
          </p:cNvSpPr>
          <p:nvPr userDrawn="1"/>
        </p:nvSpPr>
        <p:spPr>
          <a:xfrm>
            <a:off x="14063598" y="198669"/>
            <a:ext cx="2006856"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133022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Bleed Pictur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9AC5FA-FF48-BB4B-8CBD-BE34B79E00F8}"/>
              </a:ext>
            </a:extLst>
          </p:cNvPr>
          <p:cNvSpPr>
            <a:spLocks noGrp="1"/>
          </p:cNvSpPr>
          <p:nvPr>
            <p:ph type="pic" sz="quarter" idx="14"/>
          </p:nvPr>
        </p:nvSpPr>
        <p:spPr>
          <a:xfrm>
            <a:off x="0" y="0"/>
            <a:ext cx="16257588" cy="9144000"/>
          </a:xfrm>
          <a:solidFill>
            <a:schemeClr val="bg1">
              <a:lumMod val="75000"/>
            </a:schemeClr>
          </a:solidFill>
        </p:spPr>
        <p:txBody>
          <a:bodyPr/>
          <a:lstStyle/>
          <a:p>
            <a:r>
              <a:rPr lang="en-US"/>
              <a:t>Click icon to add picture</a:t>
            </a:r>
          </a:p>
        </p:txBody>
      </p:sp>
      <p:sp>
        <p:nvSpPr>
          <p:cNvPr id="4" name="TextBox 3">
            <a:extLst>
              <a:ext uri="{FF2B5EF4-FFF2-40B4-BE49-F238E27FC236}">
                <a16:creationId xmlns:a16="http://schemas.microsoft.com/office/drawing/2014/main" id="{A09608D2-2BC1-8D49-8924-98A7AD8B5391}"/>
              </a:ext>
            </a:extLst>
          </p:cNvPr>
          <p:cNvSpPr txBox="1"/>
          <p:nvPr userDrawn="1"/>
        </p:nvSpPr>
        <p:spPr>
          <a:xfrm>
            <a:off x="16633130" y="-51631"/>
            <a:ext cx="3865719" cy="2506804"/>
          </a:xfrm>
          <a:prstGeom prst="rect">
            <a:avLst/>
          </a:prstGeom>
          <a:solidFill>
            <a:srgbClr val="FFFF00"/>
          </a:solidFill>
        </p:spPr>
        <p:txBody>
          <a:bodyPr wrap="square" lIns="144000" tIns="144000" rIns="144000" bIns="144000" rtlCol="0">
            <a:spAutoFit/>
          </a:bodyPr>
          <a:lstStyle/>
          <a:p>
            <a:r>
              <a:rPr lang="en-GB" sz="1800" b="1"/>
              <a:t>TO CROP A PICTURE:</a:t>
            </a:r>
          </a:p>
          <a:p>
            <a:pPr marL="342891" indent="-342891">
              <a:buFont typeface="+mj-lt"/>
              <a:buAutoNum type="arabicPeriod"/>
            </a:pPr>
            <a:r>
              <a:rPr lang="en-GB" sz="1800"/>
              <a:t>Select the image, right click and select ‘</a:t>
            </a:r>
            <a:r>
              <a:rPr lang="en-GB" sz="1800" b="1"/>
              <a:t>Crop</a:t>
            </a:r>
            <a:r>
              <a:rPr lang="en-GB" sz="1800"/>
              <a:t>’</a:t>
            </a:r>
          </a:p>
          <a:p>
            <a:pPr marL="342891" indent="-342891">
              <a:buFont typeface="+mj-lt"/>
              <a:buAutoNum type="arabicPeriod"/>
            </a:pPr>
            <a:r>
              <a:rPr lang="en-GB" sz="1800"/>
              <a:t>This will allow you to scale and move the image within the image area</a:t>
            </a:r>
          </a:p>
          <a:p>
            <a:pPr marL="342891" indent="-342891">
              <a:buFont typeface="+mj-lt"/>
              <a:buAutoNum type="arabicPeriod"/>
            </a:pPr>
            <a:r>
              <a:rPr lang="en-GB" sz="1800"/>
              <a:t>Click off the image to set in position</a:t>
            </a:r>
          </a:p>
        </p:txBody>
      </p:sp>
      <p:sp>
        <p:nvSpPr>
          <p:cNvPr id="8" name="Text Placeholder 4">
            <a:extLst>
              <a:ext uri="{FF2B5EF4-FFF2-40B4-BE49-F238E27FC236}">
                <a16:creationId xmlns:a16="http://schemas.microsoft.com/office/drawing/2014/main" id="{8B3F4D04-647D-6245-B69F-9AB262AD5415}"/>
              </a:ext>
            </a:extLst>
          </p:cNvPr>
          <p:cNvSpPr>
            <a:spLocks noGrp="1"/>
          </p:cNvSpPr>
          <p:nvPr>
            <p:ph type="body" sz="quarter" idx="15"/>
          </p:nvPr>
        </p:nvSpPr>
        <p:spPr>
          <a:xfrm>
            <a:off x="11900625" y="6433861"/>
            <a:ext cx="3943481" cy="2372591"/>
          </a:xfrm>
        </p:spPr>
        <p:txBody>
          <a:bodyPr anchor="ctr"/>
          <a:lstStyle>
            <a:lvl1pPr>
              <a:defRPr sz="3200">
                <a:solidFill>
                  <a:schemeClr val="tx2"/>
                </a:solidFill>
                <a:latin typeface="Wellcome" pitchFamily="2" charset="77"/>
              </a:defRPr>
            </a:lvl1pPr>
          </a:lstStyle>
          <a:p>
            <a:pPr lvl="0"/>
            <a:r>
              <a:rPr lang="en-US"/>
              <a:t>Edit Master text styles</a:t>
            </a:r>
          </a:p>
        </p:txBody>
      </p:sp>
      <p:sp>
        <p:nvSpPr>
          <p:cNvPr id="9" name="Footer Placeholder 3">
            <a:extLst>
              <a:ext uri="{FF2B5EF4-FFF2-40B4-BE49-F238E27FC236}">
                <a16:creationId xmlns:a16="http://schemas.microsoft.com/office/drawing/2014/main" id="{1E29C385-6408-4D4E-ABAB-E3E285356F9F}"/>
              </a:ext>
            </a:extLst>
          </p:cNvPr>
          <p:cNvSpPr txBox="1">
            <a:spLocks/>
          </p:cNvSpPr>
          <p:nvPr userDrawn="1"/>
        </p:nvSpPr>
        <p:spPr>
          <a:xfrm>
            <a:off x="14063598" y="198669"/>
            <a:ext cx="2006856"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34615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BE6CB85F-6AC1-4DD5-A9E9-947E0A4C2FB1}" type="datetime1">
              <a:rPr lang="en-GB" smtClean="0"/>
              <a:t>20/09/2023</a:t>
            </a:fld>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597717"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Picture Placeholder 11">
            <a:extLst>
              <a:ext uri="{FF2B5EF4-FFF2-40B4-BE49-F238E27FC236}">
                <a16:creationId xmlns:a16="http://schemas.microsoft.com/office/drawing/2014/main" id="{81F4B426-8678-4D81-9AD5-CFC252E23F6A}"/>
              </a:ext>
            </a:extLst>
          </p:cNvPr>
          <p:cNvSpPr>
            <a:spLocks noGrp="1"/>
          </p:cNvSpPr>
          <p:nvPr>
            <p:ph type="pic" sz="quarter" idx="13"/>
          </p:nvPr>
        </p:nvSpPr>
        <p:spPr>
          <a:xfrm>
            <a:off x="567317" y="2654512"/>
            <a:ext cx="2920171"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493B2144-1607-4A8F-AC90-D98FB405A102}"/>
              </a:ext>
            </a:extLst>
          </p:cNvPr>
          <p:cNvSpPr>
            <a:spLocks noGrp="1"/>
          </p:cNvSpPr>
          <p:nvPr>
            <p:ph type="body" sz="quarter" idx="14"/>
          </p:nvPr>
        </p:nvSpPr>
        <p:spPr>
          <a:xfrm>
            <a:off x="567317" y="5789491"/>
            <a:ext cx="2920171"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1">
            <a:extLst>
              <a:ext uri="{FF2B5EF4-FFF2-40B4-BE49-F238E27FC236}">
                <a16:creationId xmlns:a16="http://schemas.microsoft.com/office/drawing/2014/main" id="{C2A14EED-E0F2-49C1-83BF-4B253DAA43E2}"/>
              </a:ext>
            </a:extLst>
          </p:cNvPr>
          <p:cNvSpPr>
            <a:spLocks noGrp="1"/>
          </p:cNvSpPr>
          <p:nvPr>
            <p:ph type="pic" sz="quarter" idx="15"/>
          </p:nvPr>
        </p:nvSpPr>
        <p:spPr>
          <a:xfrm>
            <a:off x="12322469" y="2654512"/>
            <a:ext cx="2920171"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7" name="Picture Placeholder 11">
            <a:extLst>
              <a:ext uri="{FF2B5EF4-FFF2-40B4-BE49-F238E27FC236}">
                <a16:creationId xmlns:a16="http://schemas.microsoft.com/office/drawing/2014/main" id="{F9871F07-159F-4B03-BDDE-37EDA4210606}"/>
              </a:ext>
            </a:extLst>
          </p:cNvPr>
          <p:cNvSpPr>
            <a:spLocks noGrp="1"/>
          </p:cNvSpPr>
          <p:nvPr>
            <p:ph type="pic" sz="quarter" idx="16"/>
          </p:nvPr>
        </p:nvSpPr>
        <p:spPr>
          <a:xfrm>
            <a:off x="4485701" y="2654512"/>
            <a:ext cx="2920171"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8" name="Picture Placeholder 11">
            <a:extLst>
              <a:ext uri="{FF2B5EF4-FFF2-40B4-BE49-F238E27FC236}">
                <a16:creationId xmlns:a16="http://schemas.microsoft.com/office/drawing/2014/main" id="{848015DA-6064-4697-A500-1F6820B8EDF5}"/>
              </a:ext>
            </a:extLst>
          </p:cNvPr>
          <p:cNvSpPr>
            <a:spLocks noGrp="1"/>
          </p:cNvSpPr>
          <p:nvPr>
            <p:ph type="pic" sz="quarter" idx="17"/>
          </p:nvPr>
        </p:nvSpPr>
        <p:spPr>
          <a:xfrm>
            <a:off x="8404085" y="2654512"/>
            <a:ext cx="2920171"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9" name="Text Placeholder 14">
            <a:extLst>
              <a:ext uri="{FF2B5EF4-FFF2-40B4-BE49-F238E27FC236}">
                <a16:creationId xmlns:a16="http://schemas.microsoft.com/office/drawing/2014/main" id="{033D653F-9CD3-483E-8133-53AE70DB08D0}"/>
              </a:ext>
            </a:extLst>
          </p:cNvPr>
          <p:cNvSpPr>
            <a:spLocks noGrp="1"/>
          </p:cNvSpPr>
          <p:nvPr>
            <p:ph type="body" sz="quarter" idx="18"/>
          </p:nvPr>
        </p:nvSpPr>
        <p:spPr>
          <a:xfrm>
            <a:off x="12322469" y="5789491"/>
            <a:ext cx="2920171"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4">
            <a:extLst>
              <a:ext uri="{FF2B5EF4-FFF2-40B4-BE49-F238E27FC236}">
                <a16:creationId xmlns:a16="http://schemas.microsoft.com/office/drawing/2014/main" id="{7413E11B-616E-49DD-8CFA-1FDECB3DB92B}"/>
              </a:ext>
            </a:extLst>
          </p:cNvPr>
          <p:cNvSpPr>
            <a:spLocks noGrp="1"/>
          </p:cNvSpPr>
          <p:nvPr>
            <p:ph type="body" sz="quarter" idx="19"/>
          </p:nvPr>
        </p:nvSpPr>
        <p:spPr>
          <a:xfrm>
            <a:off x="8404085" y="5789491"/>
            <a:ext cx="2920171"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4">
            <a:extLst>
              <a:ext uri="{FF2B5EF4-FFF2-40B4-BE49-F238E27FC236}">
                <a16:creationId xmlns:a16="http://schemas.microsoft.com/office/drawing/2014/main" id="{F9E414E7-3026-47EA-A235-7261D57E12A6}"/>
              </a:ext>
            </a:extLst>
          </p:cNvPr>
          <p:cNvSpPr>
            <a:spLocks noGrp="1"/>
          </p:cNvSpPr>
          <p:nvPr>
            <p:ph type="body" sz="quarter" idx="20"/>
          </p:nvPr>
        </p:nvSpPr>
        <p:spPr>
          <a:xfrm>
            <a:off x="4485701" y="5789491"/>
            <a:ext cx="2920171"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Box 21">
            <a:extLst>
              <a:ext uri="{FF2B5EF4-FFF2-40B4-BE49-F238E27FC236}">
                <a16:creationId xmlns:a16="http://schemas.microsoft.com/office/drawing/2014/main" id="{302E7F68-A244-194C-BE91-2B6D748A25E6}"/>
              </a:ext>
            </a:extLst>
          </p:cNvPr>
          <p:cNvSpPr txBox="1"/>
          <p:nvPr userDrawn="1"/>
        </p:nvSpPr>
        <p:spPr>
          <a:xfrm>
            <a:off x="16633130" y="-51631"/>
            <a:ext cx="3865719" cy="2506804"/>
          </a:xfrm>
          <a:prstGeom prst="rect">
            <a:avLst/>
          </a:prstGeom>
          <a:solidFill>
            <a:srgbClr val="FFFF00"/>
          </a:solidFill>
        </p:spPr>
        <p:txBody>
          <a:bodyPr wrap="square" lIns="144000" tIns="144000" rIns="144000" bIns="144000" rtlCol="0">
            <a:spAutoFit/>
          </a:bodyPr>
          <a:lstStyle/>
          <a:p>
            <a:r>
              <a:rPr lang="en-GB" sz="1800" b="1"/>
              <a:t>TO CROP A PICTURE:</a:t>
            </a:r>
          </a:p>
          <a:p>
            <a:pPr marL="342891" indent="-342891">
              <a:buFont typeface="+mj-lt"/>
              <a:buAutoNum type="arabicPeriod"/>
            </a:pPr>
            <a:r>
              <a:rPr lang="en-GB" sz="1800"/>
              <a:t>Select the image, right click and select ‘</a:t>
            </a:r>
            <a:r>
              <a:rPr lang="en-GB" sz="1800" b="1"/>
              <a:t>Crop</a:t>
            </a:r>
            <a:r>
              <a:rPr lang="en-GB" sz="1800"/>
              <a:t>’</a:t>
            </a:r>
          </a:p>
          <a:p>
            <a:pPr marL="342891" indent="-342891">
              <a:buFont typeface="+mj-lt"/>
              <a:buAutoNum type="arabicPeriod"/>
            </a:pPr>
            <a:r>
              <a:rPr lang="en-GB" sz="1800"/>
              <a:t>This will allow you to scale and move the image within the image area</a:t>
            </a:r>
          </a:p>
          <a:p>
            <a:pPr marL="342891" indent="-342891">
              <a:buFont typeface="+mj-lt"/>
              <a:buAutoNum type="arabicPeriod"/>
            </a:pPr>
            <a:r>
              <a:rPr lang="en-GB" sz="1800"/>
              <a:t>Click off the image to set in position</a:t>
            </a:r>
          </a:p>
        </p:txBody>
      </p:sp>
    </p:spTree>
    <p:extLst>
      <p:ext uri="{BB962C8B-B14F-4D97-AF65-F5344CB8AC3E}">
        <p14:creationId xmlns:p14="http://schemas.microsoft.com/office/powerpoint/2010/main" val="309063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 Table 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7318" y="2160000"/>
            <a:ext cx="15122953" cy="5472000"/>
          </a:xfrm>
        </p:spPr>
        <p:txBody>
          <a:bodyPr/>
          <a:lstStyle>
            <a:lvl1pPr>
              <a:defRPr sz="2600"/>
            </a:lvl1pPr>
            <a:lvl2pPr>
              <a:defRPr sz="2600"/>
            </a:lvl2pPr>
            <a:lvl3pPr>
              <a:defRPr sz="26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67317" y="792907"/>
            <a:ext cx="13538644" cy="677108"/>
          </a:xfrm>
        </p:spPr>
        <p:txBody>
          <a:bodyPr/>
          <a:lstStyle>
            <a:lvl1pPr>
              <a:lnSpc>
                <a:spcPct val="100000"/>
              </a:lnSpc>
              <a:defRPr sz="4400" spc="-111" baseline="0">
                <a:solidFill>
                  <a:schemeClr val="tx2"/>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BE6CB85F-6AC1-4DD5-A9E9-947E0A4C2FB1}" type="datetime1">
              <a:rPr lang="en-GB" smtClean="0"/>
              <a:t>20/09/2023</a:t>
            </a:fld>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13538644" cy="6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 Placeholder 11">
            <a:extLst>
              <a:ext uri="{FF2B5EF4-FFF2-40B4-BE49-F238E27FC236}">
                <a16:creationId xmlns:a16="http://schemas.microsoft.com/office/drawing/2014/main" id="{925AAC2B-1D2D-44D0-8A5B-C69F91304F41}"/>
              </a:ext>
            </a:extLst>
          </p:cNvPr>
          <p:cNvSpPr>
            <a:spLocks noGrp="1"/>
          </p:cNvSpPr>
          <p:nvPr>
            <p:ph type="body" sz="quarter" idx="15"/>
          </p:nvPr>
        </p:nvSpPr>
        <p:spPr>
          <a:xfrm>
            <a:off x="567318" y="7864400"/>
            <a:ext cx="15122953" cy="192360"/>
          </a:xfrm>
        </p:spPr>
        <p:txBody>
          <a:bodyPr anchor="b" anchorCtr="0">
            <a:spAutoFit/>
          </a:bodyPr>
          <a:lstStyle>
            <a:lvl1pPr algn="r">
              <a:lnSpc>
                <a:spcPts val="1451"/>
              </a:lnSpc>
              <a:spcAft>
                <a:spcPts val="0"/>
              </a:spcAft>
              <a:defRPr sz="1200" b="0" baseline="0"/>
            </a:lvl1pPr>
          </a:lstStyle>
          <a:p>
            <a:pPr lvl="0"/>
            <a:r>
              <a:rPr lang="en-US"/>
              <a:t>Edit Master text styles</a:t>
            </a:r>
          </a:p>
        </p:txBody>
      </p:sp>
    </p:spTree>
    <p:extLst>
      <p:ext uri="{BB962C8B-B14F-4D97-AF65-F5344CB8AC3E}">
        <p14:creationId xmlns:p14="http://schemas.microsoft.com/office/powerpoint/2010/main" val="183788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 Table 2">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66555" y="881173"/>
            <a:ext cx="8263614" cy="7485836"/>
          </a:xfrm>
        </p:spPr>
        <p:txBody>
          <a:bodyPr/>
          <a:lstStyle>
            <a:lvl1pPr>
              <a:defRPr sz="2600"/>
            </a:lvl1pPr>
            <a:lvl2pPr>
              <a:defRPr sz="2600"/>
            </a:lvl2pPr>
            <a:lvl3pPr>
              <a:defRPr sz="26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567317" y="881173"/>
            <a:ext cx="4536886" cy="649751"/>
          </a:xfrm>
        </p:spPr>
        <p:txBody>
          <a:bodyPr/>
          <a:lstStyle>
            <a:lvl1pPr>
              <a:defRPr/>
            </a:lvl1pPr>
          </a:lstStyle>
          <a:p>
            <a:r>
              <a:rPr lang="en-US"/>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20/09/2023</a:t>
            </a:fld>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2080" y="570924"/>
            <a:ext cx="597717"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4172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_Green">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318" y="7702458"/>
            <a:ext cx="15122953" cy="359073"/>
          </a:xfrm>
          <a:noFill/>
        </p:spPr>
        <p:txBody>
          <a:bodyPr>
            <a:spAutoFit/>
          </a:bodyPr>
          <a:lstStyle>
            <a:lvl1pPr marL="0" indent="0" algn="ctr">
              <a:lnSpc>
                <a:spcPts val="2800"/>
              </a:lnSpc>
              <a:spcAft>
                <a:spcPts val="0"/>
              </a:spcAft>
              <a:buNone/>
              <a:defRPr sz="2400" spc="0"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8" y="4114037"/>
            <a:ext cx="15122953" cy="854935"/>
          </a:xfrm>
          <a:noFill/>
        </p:spPr>
        <p:txBody>
          <a:bodyPr anchor="ctr"/>
          <a:lstStyle>
            <a:lvl1pPr algn="ctr">
              <a:lnSpc>
                <a:spcPts val="6600"/>
              </a:lnSpc>
              <a:defRPr sz="5500" spc="-120" baseline="0">
                <a:solidFill>
                  <a:schemeClr val="bg1"/>
                </a:solidFill>
              </a:defRPr>
            </a:lvl1pPr>
          </a:lstStyle>
          <a:p>
            <a:r>
              <a:rPr lang="en-US"/>
              <a:t>Click to add title</a:t>
            </a:r>
            <a:endParaRPr lang="en-GB"/>
          </a:p>
        </p:txBody>
      </p:sp>
      <p:sp>
        <p:nvSpPr>
          <p:cNvPr id="6" name="Rectangle 5">
            <a:extLst>
              <a:ext uri="{FF2B5EF4-FFF2-40B4-BE49-F238E27FC236}">
                <a16:creationId xmlns:a16="http://schemas.microsoft.com/office/drawing/2014/main" id="{2FCD0E0D-BAB6-304A-B7BB-EE1A50A79588}"/>
              </a:ext>
            </a:extLst>
          </p:cNvPr>
          <p:cNvSpPr/>
          <p:nvPr userDrawn="1"/>
        </p:nvSpPr>
        <p:spPr>
          <a:xfrm>
            <a:off x="7829936" y="7285695"/>
            <a:ext cx="597717"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A17DFF60-887E-6944-B68B-A81DE4A4C274}"/>
              </a:ext>
            </a:extLst>
          </p:cNvPr>
          <p:cNvSpPr/>
          <p:nvPr userDrawn="1"/>
        </p:nvSpPr>
        <p:spPr>
          <a:xfrm>
            <a:off x="7829936" y="1358068"/>
            <a:ext cx="597717"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AEB2939B-5C04-46C5-81E2-53C7845336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252654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CTC / Purpl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2376488"/>
            <a:ext cx="8928100" cy="583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hasCustomPrompt="1"/>
          </p:nvPr>
        </p:nvSpPr>
        <p:spPr>
          <a:xfrm>
            <a:off x="5753100" y="811213"/>
            <a:ext cx="8928099" cy="581698"/>
          </a:xfrm>
        </p:spPr>
        <p:txBody>
          <a:bodyPr/>
          <a:lstStyle/>
          <a:p>
            <a:r>
              <a:rPr lang="en-US"/>
              <a:t>Click to edit title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3861859760"/>
      </p:ext>
    </p:extLst>
  </p:cSld>
  <p:clrMapOvr>
    <a:masterClrMapping/>
  </p:clrMapOvr>
  <p:extLst>
    <p:ext uri="{DCECCB84-F9BA-43D5-87BE-67443E8EF086}">
      <p15:sldGuideLst xmlns:p15="http://schemas.microsoft.com/office/powerpoint/2012/main">
        <p15:guide id="1" pos="3624"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_Orang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318" y="7702458"/>
            <a:ext cx="15122953" cy="359073"/>
          </a:xfrm>
          <a:noFill/>
        </p:spPr>
        <p:txBody>
          <a:bodyPr>
            <a:spAutoFit/>
          </a:bodyPr>
          <a:lstStyle>
            <a:lvl1pPr marL="0" indent="0" algn="ctr">
              <a:lnSpc>
                <a:spcPts val="2800"/>
              </a:lnSpc>
              <a:spcAft>
                <a:spcPts val="0"/>
              </a:spcAft>
              <a:buNone/>
              <a:defRPr sz="2400" spc="0"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edit Master subtitle style</a:t>
            </a:r>
          </a:p>
        </p:txBody>
      </p:sp>
      <p:sp>
        <p:nvSpPr>
          <p:cNvPr id="6" name="Title 6">
            <a:extLst>
              <a:ext uri="{FF2B5EF4-FFF2-40B4-BE49-F238E27FC236}">
                <a16:creationId xmlns:a16="http://schemas.microsoft.com/office/drawing/2014/main" id="{15ECC6B9-3B94-9F4E-BBC3-4350ABF08BA0}"/>
              </a:ext>
            </a:extLst>
          </p:cNvPr>
          <p:cNvSpPr>
            <a:spLocks noGrp="1"/>
          </p:cNvSpPr>
          <p:nvPr>
            <p:ph type="title" hasCustomPrompt="1"/>
          </p:nvPr>
        </p:nvSpPr>
        <p:spPr>
          <a:xfrm>
            <a:off x="567318" y="4114037"/>
            <a:ext cx="15122953" cy="854935"/>
          </a:xfrm>
          <a:noFill/>
        </p:spPr>
        <p:txBody>
          <a:bodyPr anchor="ctr"/>
          <a:lstStyle>
            <a:lvl1pPr algn="ctr">
              <a:lnSpc>
                <a:spcPts val="6600"/>
              </a:lnSpc>
              <a:defRPr sz="5500" spc="-120" baseline="0">
                <a:solidFill>
                  <a:schemeClr val="bg1"/>
                </a:solidFill>
              </a:defRPr>
            </a:lvl1pPr>
          </a:lstStyle>
          <a:p>
            <a:r>
              <a:rPr lang="en-US"/>
              <a:t>Click to add title</a:t>
            </a:r>
            <a:endParaRPr lang="en-GB"/>
          </a:p>
        </p:txBody>
      </p:sp>
      <p:sp>
        <p:nvSpPr>
          <p:cNvPr id="10" name="Rectangle 9">
            <a:extLst>
              <a:ext uri="{FF2B5EF4-FFF2-40B4-BE49-F238E27FC236}">
                <a16:creationId xmlns:a16="http://schemas.microsoft.com/office/drawing/2014/main" id="{D499D7B8-5149-B04E-B1C3-8A73F18743F3}"/>
              </a:ext>
            </a:extLst>
          </p:cNvPr>
          <p:cNvSpPr/>
          <p:nvPr userDrawn="1"/>
        </p:nvSpPr>
        <p:spPr>
          <a:xfrm>
            <a:off x="7829936" y="7285695"/>
            <a:ext cx="597717"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4A296DFB-2923-8040-9A23-DE14931BFBA6}"/>
              </a:ext>
            </a:extLst>
          </p:cNvPr>
          <p:cNvSpPr/>
          <p:nvPr userDrawn="1"/>
        </p:nvSpPr>
        <p:spPr>
          <a:xfrm>
            <a:off x="7829936" y="1358068"/>
            <a:ext cx="597717"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Picture 6">
            <a:extLst>
              <a:ext uri="{FF2B5EF4-FFF2-40B4-BE49-F238E27FC236}">
                <a16:creationId xmlns:a16="http://schemas.microsoft.com/office/drawing/2014/main" id="{2C1BE7BB-ED59-4D91-A1B3-500A68C07A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931" y="6502401"/>
            <a:ext cx="4186673" cy="2306407"/>
          </a:xfrm>
          <a:prstGeom prst="rect">
            <a:avLst/>
          </a:prstGeom>
        </p:spPr>
      </p:pic>
    </p:spTree>
    <p:extLst>
      <p:ext uri="{BB962C8B-B14F-4D97-AF65-F5344CB8AC3E}">
        <p14:creationId xmlns:p14="http://schemas.microsoft.com/office/powerpoint/2010/main" val="32062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AED2C7-94B8-4A54-9138-F5C31585B20B}" type="datetime1">
              <a:rPr lang="en-GB" smtClean="0"/>
              <a:t>20/09/2023</a:t>
            </a:fld>
            <a:endParaRPr lang="en-GB"/>
          </a:p>
        </p:txBody>
      </p:sp>
      <p:sp>
        <p:nvSpPr>
          <p:cNvPr id="5" name="Slide Number Placeholder 4"/>
          <p:cNvSpPr>
            <a:spLocks noGrp="1"/>
          </p:cNvSpPr>
          <p:nvPr>
            <p:ph type="sldNum" sz="quarter" idx="12"/>
          </p:nvPr>
        </p:nvSpPr>
        <p:spPr/>
        <p:txBody>
          <a:bodyPr/>
          <a:lstStyle/>
          <a:p>
            <a:fld id="{DEF9AD68-5327-4FA6-9851-A953E7042653}" type="slidenum">
              <a:rPr lang="en-GB" smtClean="0"/>
              <a:t>‹#›</a:t>
            </a:fld>
            <a:endParaRPr lang="en-GB"/>
          </a:p>
        </p:txBody>
      </p:sp>
      <p:sp>
        <p:nvSpPr>
          <p:cNvPr id="6" name="Rectangle 5">
            <a:extLst>
              <a:ext uri="{FF2B5EF4-FFF2-40B4-BE49-F238E27FC236}">
                <a16:creationId xmlns:a16="http://schemas.microsoft.com/office/drawing/2014/main" id="{2D192B69-FBF7-48F7-BC9E-3A46490C2819}"/>
              </a:ext>
            </a:extLst>
          </p:cNvPr>
          <p:cNvSpPr/>
          <p:nvPr userDrawn="1"/>
        </p:nvSpPr>
        <p:spPr>
          <a:xfrm>
            <a:off x="572080" y="570924"/>
            <a:ext cx="597717"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9190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B00C1-5966-4357-9D93-2EBA7E2D479F}" type="datetime1">
              <a:rPr lang="en-GB" smtClean="0"/>
              <a:t>20/09/2023</a:t>
            </a:fld>
            <a:endParaRPr lang="en-GB"/>
          </a:p>
        </p:txBody>
      </p:sp>
      <p:sp>
        <p:nvSpPr>
          <p:cNvPr id="4" name="Slide Number Placeholder 3"/>
          <p:cNvSpPr>
            <a:spLocks noGrp="1"/>
          </p:cNvSpPr>
          <p:nvPr>
            <p:ph type="sldNum" sz="quarter" idx="12"/>
          </p:nvPr>
        </p:nvSpPr>
        <p:spPr/>
        <p:txBody>
          <a:bodyPr/>
          <a:lstStyle/>
          <a:p>
            <a:fld id="{DEF9AD68-5327-4FA6-9851-A953E7042653}" type="slidenum">
              <a:rPr lang="en-GB" smtClean="0"/>
              <a:t>‹#›</a:t>
            </a:fld>
            <a:endParaRPr lang="en-GB"/>
          </a:p>
        </p:txBody>
      </p:sp>
    </p:spTree>
    <p:extLst>
      <p:ext uri="{BB962C8B-B14F-4D97-AF65-F5344CB8AC3E}">
        <p14:creationId xmlns:p14="http://schemas.microsoft.com/office/powerpoint/2010/main" val="172567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318" y="6498140"/>
            <a:ext cx="15122953" cy="564257"/>
          </a:xfrm>
          <a:noFill/>
        </p:spPr>
        <p:txBody>
          <a:bodyPr>
            <a:spAutoFit/>
          </a:bodyPr>
          <a:lstStyle>
            <a:lvl1pPr marL="0" indent="0" algn="ctr">
              <a:lnSpc>
                <a:spcPts val="4400"/>
              </a:lnSpc>
              <a:spcAft>
                <a:spcPts val="0"/>
              </a:spcAft>
              <a:buNone/>
              <a:defRPr sz="37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8" y="3669836"/>
            <a:ext cx="15122953" cy="961803"/>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Tree>
    <p:extLst>
      <p:ext uri="{BB962C8B-B14F-4D97-AF65-F5344CB8AC3E}">
        <p14:creationId xmlns:p14="http://schemas.microsoft.com/office/powerpoint/2010/main" val="34497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318" y="6498140"/>
            <a:ext cx="15122953" cy="564257"/>
          </a:xfrm>
          <a:noFill/>
        </p:spPr>
        <p:txBody>
          <a:bodyPr>
            <a:spAutoFit/>
          </a:bodyPr>
          <a:lstStyle>
            <a:lvl1pPr marL="0" indent="0" algn="ctr">
              <a:lnSpc>
                <a:spcPts val="4400"/>
              </a:lnSpc>
              <a:spcAft>
                <a:spcPts val="0"/>
              </a:spcAft>
              <a:buNone/>
              <a:defRPr sz="37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8" y="3669836"/>
            <a:ext cx="15122953" cy="961803"/>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Tree>
    <p:extLst>
      <p:ext uri="{BB962C8B-B14F-4D97-AF65-F5344CB8AC3E}">
        <p14:creationId xmlns:p14="http://schemas.microsoft.com/office/powerpoint/2010/main" val="418391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318" y="6498140"/>
            <a:ext cx="15122953" cy="564257"/>
          </a:xfrm>
          <a:noFill/>
        </p:spPr>
        <p:txBody>
          <a:bodyPr>
            <a:spAutoFit/>
          </a:bodyPr>
          <a:lstStyle>
            <a:lvl1pPr marL="0" indent="0" algn="ctr">
              <a:lnSpc>
                <a:spcPts val="4400"/>
              </a:lnSpc>
              <a:spcAft>
                <a:spcPts val="0"/>
              </a:spcAft>
              <a:buNone/>
              <a:defRPr sz="37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8" y="3669836"/>
            <a:ext cx="15122953" cy="961803"/>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Tree>
    <p:extLst>
      <p:ext uri="{BB962C8B-B14F-4D97-AF65-F5344CB8AC3E}">
        <p14:creationId xmlns:p14="http://schemas.microsoft.com/office/powerpoint/2010/main" val="30012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318" y="6498140"/>
            <a:ext cx="15122953" cy="564257"/>
          </a:xfrm>
          <a:noFill/>
        </p:spPr>
        <p:txBody>
          <a:bodyPr>
            <a:spAutoFit/>
          </a:bodyPr>
          <a:lstStyle>
            <a:lvl1pPr marL="0" indent="0" algn="ctr">
              <a:lnSpc>
                <a:spcPts val="4400"/>
              </a:lnSpc>
              <a:spcAft>
                <a:spcPts val="0"/>
              </a:spcAft>
              <a:buNone/>
              <a:defRPr sz="37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8" y="3669836"/>
            <a:ext cx="15122953" cy="961803"/>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Tree>
    <p:extLst>
      <p:ext uri="{BB962C8B-B14F-4D97-AF65-F5344CB8AC3E}">
        <p14:creationId xmlns:p14="http://schemas.microsoft.com/office/powerpoint/2010/main" val="158214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318" y="6498140"/>
            <a:ext cx="15122953" cy="564257"/>
          </a:xfrm>
          <a:noFill/>
        </p:spPr>
        <p:txBody>
          <a:bodyPr>
            <a:spAutoFit/>
          </a:bodyPr>
          <a:lstStyle>
            <a:lvl1pPr marL="0" indent="0" algn="ctr">
              <a:lnSpc>
                <a:spcPts val="4400"/>
              </a:lnSpc>
              <a:spcAft>
                <a:spcPts val="0"/>
              </a:spcAft>
              <a:buNone/>
              <a:defRPr sz="3700" spc="-71" baseline="0">
                <a:solidFill>
                  <a:schemeClr val="bg1"/>
                </a:solidFill>
              </a:defRPr>
            </a:lvl1pPr>
            <a:lvl2pPr marL="609523" indent="0" algn="ctr">
              <a:buNone/>
              <a:defRPr sz="2667"/>
            </a:lvl2pPr>
            <a:lvl3pPr marL="1219048" indent="0" algn="ctr">
              <a:buNone/>
              <a:defRPr sz="2400"/>
            </a:lvl3pPr>
            <a:lvl4pPr marL="1828572" indent="0" algn="ctr">
              <a:buNone/>
              <a:defRPr sz="2133"/>
            </a:lvl4pPr>
            <a:lvl5pPr marL="2438095" indent="0" algn="ctr">
              <a:buNone/>
              <a:defRPr sz="2133"/>
            </a:lvl5pPr>
            <a:lvl6pPr marL="3047618" indent="0" algn="ctr">
              <a:buNone/>
              <a:defRPr sz="2133"/>
            </a:lvl6pPr>
            <a:lvl7pPr marL="3657143" indent="0" algn="ctr">
              <a:buNone/>
              <a:defRPr sz="2133"/>
            </a:lvl7pPr>
            <a:lvl8pPr marL="4266667" indent="0" algn="ctr">
              <a:buNone/>
              <a:defRPr sz="2133"/>
            </a:lvl8pPr>
            <a:lvl9pPr marL="4876190"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318" y="3669836"/>
            <a:ext cx="15122953" cy="961803"/>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Tree>
    <p:extLst>
      <p:ext uri="{BB962C8B-B14F-4D97-AF65-F5344CB8AC3E}">
        <p14:creationId xmlns:p14="http://schemas.microsoft.com/office/powerpoint/2010/main" val="258697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840590"/>
            <a:ext cx="13818950" cy="1960033"/>
          </a:xfrm>
        </p:spPr>
        <p:txBody>
          <a:bodyPr/>
          <a:lstStyle/>
          <a:p>
            <a:r>
              <a:rPr lang="en-US"/>
              <a:t>Click to edit Master title style</a:t>
            </a:r>
            <a:endParaRPr lang="en-GB"/>
          </a:p>
        </p:txBody>
      </p:sp>
      <p:sp>
        <p:nvSpPr>
          <p:cNvPr id="3" name="Subtitle 2"/>
          <p:cNvSpPr>
            <a:spLocks noGrp="1"/>
          </p:cNvSpPr>
          <p:nvPr>
            <p:ph type="subTitle" idx="1"/>
          </p:nvPr>
        </p:nvSpPr>
        <p:spPr>
          <a:xfrm>
            <a:off x="2438638" y="5181600"/>
            <a:ext cx="11380312" cy="2336800"/>
          </a:xfrm>
        </p:spPr>
        <p:txBody>
          <a:bodyPr/>
          <a:lstStyle>
            <a:lvl1pPr marL="0" indent="0" algn="ctr">
              <a:buNone/>
              <a:defRPr>
                <a:solidFill>
                  <a:schemeClr val="tx1">
                    <a:tint val="75000"/>
                  </a:schemeClr>
                </a:solidFill>
              </a:defRPr>
            </a:lvl1pPr>
            <a:lvl2pPr marL="812634" indent="0" algn="ctr">
              <a:buNone/>
              <a:defRPr>
                <a:solidFill>
                  <a:schemeClr val="tx1">
                    <a:tint val="75000"/>
                  </a:schemeClr>
                </a:solidFill>
              </a:defRPr>
            </a:lvl2pPr>
            <a:lvl3pPr marL="1625279" indent="0" algn="ctr">
              <a:buNone/>
              <a:defRPr>
                <a:solidFill>
                  <a:schemeClr val="tx1">
                    <a:tint val="75000"/>
                  </a:schemeClr>
                </a:solidFill>
              </a:defRPr>
            </a:lvl3pPr>
            <a:lvl4pPr marL="2437915" indent="0" algn="ctr">
              <a:buNone/>
              <a:defRPr>
                <a:solidFill>
                  <a:schemeClr val="tx1">
                    <a:tint val="75000"/>
                  </a:schemeClr>
                </a:solidFill>
              </a:defRPr>
            </a:lvl4pPr>
            <a:lvl5pPr marL="3250556" indent="0" algn="ctr">
              <a:buNone/>
              <a:defRPr>
                <a:solidFill>
                  <a:schemeClr val="tx1">
                    <a:tint val="75000"/>
                  </a:schemeClr>
                </a:solidFill>
              </a:defRPr>
            </a:lvl5pPr>
            <a:lvl6pPr marL="4063189" indent="0" algn="ctr">
              <a:buNone/>
              <a:defRPr>
                <a:solidFill>
                  <a:schemeClr val="tx1">
                    <a:tint val="75000"/>
                  </a:schemeClr>
                </a:solidFill>
              </a:defRPr>
            </a:lvl6pPr>
            <a:lvl7pPr marL="4875823" indent="0" algn="ctr">
              <a:buNone/>
              <a:defRPr>
                <a:solidFill>
                  <a:schemeClr val="tx1">
                    <a:tint val="75000"/>
                  </a:schemeClr>
                </a:solidFill>
              </a:defRPr>
            </a:lvl7pPr>
            <a:lvl8pPr marL="5688462" indent="0" algn="ctr">
              <a:buNone/>
              <a:defRPr>
                <a:solidFill>
                  <a:schemeClr val="tx1">
                    <a:tint val="75000"/>
                  </a:schemeClr>
                </a:solidFill>
              </a:defRPr>
            </a:lvl8pPr>
            <a:lvl9pPr marL="65011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B3A10E2B-0DDA-4783-86CF-3C7DAD833470}"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7455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438C00FB-1F20-47F1-9D1B-B7B67939C77A}"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632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CTC_Illustration_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1800224"/>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5" cy="7380000"/>
          </a:xfrm>
          <a:prstGeom prst="rect">
            <a:avLst/>
          </a:prstGeom>
        </p:spPr>
      </p:pic>
      <p:sp>
        <p:nvSpPr>
          <p:cNvPr id="5" name="Title 4"/>
          <p:cNvSpPr>
            <a:spLocks noGrp="1"/>
          </p:cNvSpPr>
          <p:nvPr>
            <p:ph type="title" hasCustomPrompt="1"/>
          </p:nvPr>
        </p:nvSpPr>
        <p:spPr>
          <a:xfrm>
            <a:off x="5753100" y="811213"/>
            <a:ext cx="8928000" cy="581698"/>
          </a:xfrm>
        </p:spPr>
        <p:txBody>
          <a:body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3633711642"/>
      </p:ext>
    </p:extLst>
  </p:cSld>
  <p:clrMapOvr>
    <a:masterClrMapping/>
  </p:clrMapOvr>
  <p:extLst>
    <p:ext uri="{DCECCB84-F9BA-43D5-87BE-67443E8EF086}">
      <p15:sldGuideLst xmlns:p15="http://schemas.microsoft.com/office/powerpoint/2012/main">
        <p15:guide id="1" pos="3624" userDrawn="1">
          <p15:clr>
            <a:srgbClr val="A4A3A4"/>
          </p15:clr>
        </p15:guide>
        <p15:guide id="2" pos="653"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5875869"/>
            <a:ext cx="13818950" cy="1816100"/>
          </a:xfrm>
        </p:spPr>
        <p:txBody>
          <a:bodyPr anchor="t"/>
          <a:lstStyle>
            <a:lvl1pPr algn="l">
              <a:defRPr sz="7110" b="1" cap="all"/>
            </a:lvl1pPr>
          </a:lstStyle>
          <a:p>
            <a:r>
              <a:rPr lang="en-US"/>
              <a:t>Click to edit Master title style</a:t>
            </a:r>
            <a:endParaRPr lang="en-GB"/>
          </a:p>
        </p:txBody>
      </p:sp>
      <p:sp>
        <p:nvSpPr>
          <p:cNvPr id="3" name="Text Placeholder 2"/>
          <p:cNvSpPr>
            <a:spLocks noGrp="1"/>
          </p:cNvSpPr>
          <p:nvPr>
            <p:ph type="body" idx="1"/>
          </p:nvPr>
        </p:nvSpPr>
        <p:spPr>
          <a:xfrm>
            <a:off x="1284237" y="3875618"/>
            <a:ext cx="13818950" cy="2000249"/>
          </a:xfrm>
        </p:spPr>
        <p:txBody>
          <a:bodyPr anchor="b"/>
          <a:lstStyle>
            <a:lvl1pPr marL="0" indent="0">
              <a:buNone/>
              <a:defRPr sz="3556">
                <a:solidFill>
                  <a:schemeClr val="tx1">
                    <a:tint val="75000"/>
                  </a:schemeClr>
                </a:solidFill>
              </a:defRPr>
            </a:lvl1pPr>
            <a:lvl2pPr marL="812634" indent="0">
              <a:buNone/>
              <a:defRPr sz="3200">
                <a:solidFill>
                  <a:schemeClr val="tx1">
                    <a:tint val="75000"/>
                  </a:schemeClr>
                </a:solidFill>
              </a:defRPr>
            </a:lvl2pPr>
            <a:lvl3pPr marL="1625279" indent="0">
              <a:buNone/>
              <a:defRPr sz="2844">
                <a:solidFill>
                  <a:schemeClr val="tx1">
                    <a:tint val="75000"/>
                  </a:schemeClr>
                </a:solidFill>
              </a:defRPr>
            </a:lvl3pPr>
            <a:lvl4pPr marL="2437915" indent="0">
              <a:buNone/>
              <a:defRPr sz="2489">
                <a:solidFill>
                  <a:schemeClr val="tx1">
                    <a:tint val="75000"/>
                  </a:schemeClr>
                </a:solidFill>
              </a:defRPr>
            </a:lvl4pPr>
            <a:lvl5pPr marL="3250556" indent="0">
              <a:buNone/>
              <a:defRPr sz="2489">
                <a:solidFill>
                  <a:schemeClr val="tx1">
                    <a:tint val="75000"/>
                  </a:schemeClr>
                </a:solidFill>
              </a:defRPr>
            </a:lvl5pPr>
            <a:lvl6pPr marL="4063189" indent="0">
              <a:buNone/>
              <a:defRPr sz="2489">
                <a:solidFill>
                  <a:schemeClr val="tx1">
                    <a:tint val="75000"/>
                  </a:schemeClr>
                </a:solidFill>
              </a:defRPr>
            </a:lvl6pPr>
            <a:lvl7pPr marL="4875823" indent="0">
              <a:buNone/>
              <a:defRPr sz="2489">
                <a:solidFill>
                  <a:schemeClr val="tx1">
                    <a:tint val="75000"/>
                  </a:schemeClr>
                </a:solidFill>
              </a:defRPr>
            </a:lvl7pPr>
            <a:lvl8pPr marL="5688462" indent="0">
              <a:buNone/>
              <a:defRPr sz="2489">
                <a:solidFill>
                  <a:schemeClr val="tx1">
                    <a:tint val="75000"/>
                  </a:schemeClr>
                </a:solidFill>
              </a:defRPr>
            </a:lvl8pPr>
            <a:lvl9pPr marL="6501100"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E7EDD6C4-1AF6-4FFF-A240-9762A7950C9B}"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362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79" y="2133602"/>
            <a:ext cx="7180435" cy="6034617"/>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64274" y="2133602"/>
            <a:ext cx="7180435" cy="6034617"/>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12880" y="8475137"/>
            <a:ext cx="3793437" cy="486833"/>
          </a:xfrm>
          <a:prstGeom prst="rect">
            <a:avLst/>
          </a:prstGeom>
        </p:spPr>
        <p:txBody>
          <a:bodyPr/>
          <a:lstStyle/>
          <a:p>
            <a:fld id="{900EDD2D-AAED-4039-AF95-3BA20FA52DF2}" type="datetime1">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548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812880" y="2046818"/>
            <a:ext cx="7183258" cy="853017"/>
          </a:xfrm>
        </p:spPr>
        <p:txBody>
          <a:bodyPr anchor="b"/>
          <a:lstStyle>
            <a:lvl1pPr marL="0" indent="0">
              <a:buNone/>
              <a:defRPr sz="4267" b="1"/>
            </a:lvl1pPr>
            <a:lvl2pPr marL="812634" indent="0">
              <a:buNone/>
              <a:defRPr sz="3556" b="1"/>
            </a:lvl2pPr>
            <a:lvl3pPr marL="1625279" indent="0">
              <a:buNone/>
              <a:defRPr sz="3200" b="1"/>
            </a:lvl3pPr>
            <a:lvl4pPr marL="2437915" indent="0">
              <a:buNone/>
              <a:defRPr sz="2844" b="1"/>
            </a:lvl4pPr>
            <a:lvl5pPr marL="3250556" indent="0">
              <a:buNone/>
              <a:defRPr sz="2844" b="1"/>
            </a:lvl5pPr>
            <a:lvl6pPr marL="4063189" indent="0">
              <a:buNone/>
              <a:defRPr sz="2844" b="1"/>
            </a:lvl6pPr>
            <a:lvl7pPr marL="4875823" indent="0">
              <a:buNone/>
              <a:defRPr sz="2844" b="1"/>
            </a:lvl7pPr>
            <a:lvl8pPr marL="5688462" indent="0">
              <a:buNone/>
              <a:defRPr sz="2844" b="1"/>
            </a:lvl8pPr>
            <a:lvl9pPr marL="6501100" indent="0">
              <a:buNone/>
              <a:defRPr sz="2844" b="1"/>
            </a:lvl9pPr>
          </a:lstStyle>
          <a:p>
            <a:pPr lvl="0"/>
            <a:r>
              <a:rPr lang="en-US"/>
              <a:t>Click to edit Master text styles</a:t>
            </a:r>
          </a:p>
        </p:txBody>
      </p:sp>
      <p:sp>
        <p:nvSpPr>
          <p:cNvPr id="4" name="Content Placeholder 3"/>
          <p:cNvSpPr>
            <a:spLocks noGrp="1"/>
          </p:cNvSpPr>
          <p:nvPr>
            <p:ph sz="half" idx="2"/>
          </p:nvPr>
        </p:nvSpPr>
        <p:spPr>
          <a:xfrm>
            <a:off x="812880" y="2899833"/>
            <a:ext cx="7183258"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8258655" y="2046818"/>
            <a:ext cx="7186079" cy="853017"/>
          </a:xfrm>
        </p:spPr>
        <p:txBody>
          <a:bodyPr anchor="b"/>
          <a:lstStyle>
            <a:lvl1pPr marL="0" indent="0">
              <a:buNone/>
              <a:defRPr sz="4267" b="1"/>
            </a:lvl1pPr>
            <a:lvl2pPr marL="812634" indent="0">
              <a:buNone/>
              <a:defRPr sz="3556" b="1"/>
            </a:lvl2pPr>
            <a:lvl3pPr marL="1625279" indent="0">
              <a:buNone/>
              <a:defRPr sz="3200" b="1"/>
            </a:lvl3pPr>
            <a:lvl4pPr marL="2437915" indent="0">
              <a:buNone/>
              <a:defRPr sz="2844" b="1"/>
            </a:lvl4pPr>
            <a:lvl5pPr marL="3250556" indent="0">
              <a:buNone/>
              <a:defRPr sz="2844" b="1"/>
            </a:lvl5pPr>
            <a:lvl6pPr marL="4063189" indent="0">
              <a:buNone/>
              <a:defRPr sz="2844" b="1"/>
            </a:lvl6pPr>
            <a:lvl7pPr marL="4875823" indent="0">
              <a:buNone/>
              <a:defRPr sz="2844" b="1"/>
            </a:lvl7pPr>
            <a:lvl8pPr marL="5688462" indent="0">
              <a:buNone/>
              <a:defRPr sz="2844" b="1"/>
            </a:lvl8pPr>
            <a:lvl9pPr marL="6501100" indent="0">
              <a:buNone/>
              <a:defRPr sz="2844" b="1"/>
            </a:lvl9pPr>
          </a:lstStyle>
          <a:p>
            <a:pPr lvl="0"/>
            <a:r>
              <a:rPr lang="en-US"/>
              <a:t>Click to edit Master text styles</a:t>
            </a:r>
          </a:p>
        </p:txBody>
      </p:sp>
      <p:sp>
        <p:nvSpPr>
          <p:cNvPr id="6" name="Content Placeholder 5"/>
          <p:cNvSpPr>
            <a:spLocks noGrp="1"/>
          </p:cNvSpPr>
          <p:nvPr>
            <p:ph sz="quarter" idx="4"/>
          </p:nvPr>
        </p:nvSpPr>
        <p:spPr>
          <a:xfrm>
            <a:off x="8258655" y="2899833"/>
            <a:ext cx="7186079" cy="5268384"/>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12880" y="8475137"/>
            <a:ext cx="3793437" cy="486833"/>
          </a:xfrm>
          <a:prstGeom prst="rect">
            <a:avLst/>
          </a:prstGeom>
        </p:spPr>
        <p:txBody>
          <a:bodyPr/>
          <a:lstStyle/>
          <a:p>
            <a:fld id="{07119BC0-31A5-4AEB-89FA-0B0E8C3F9658}" type="datetime1">
              <a:rPr lang="en-GB" smtClean="0">
                <a:solidFill>
                  <a:prstClr val="black">
                    <a:tint val="75000"/>
                  </a:prstClr>
                </a:solidFill>
              </a:rPr>
              <a:pPr/>
              <a:t>20/09/2023</a:t>
            </a:fld>
            <a:endParaRPr lang="en-GB">
              <a:solidFill>
                <a:prstClr val="black">
                  <a:tint val="75000"/>
                </a:prstClr>
              </a:solidFill>
            </a:endParaRPr>
          </a:p>
        </p:txBody>
      </p:sp>
      <p:sp>
        <p:nvSpPr>
          <p:cNvPr id="8" name="Footer Placeholder 7"/>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0999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12880" y="8475137"/>
            <a:ext cx="3793437" cy="486833"/>
          </a:xfrm>
          <a:prstGeom prst="rect">
            <a:avLst/>
          </a:prstGeom>
        </p:spPr>
        <p:txBody>
          <a:bodyPr/>
          <a:lstStyle/>
          <a:p>
            <a:fld id="{08D2F817-60C1-4795-B0FD-E6586427CC5B}" type="datetime1">
              <a:rPr lang="en-GB" smtClean="0">
                <a:solidFill>
                  <a:prstClr val="black">
                    <a:tint val="75000"/>
                  </a:prstClr>
                </a:solidFill>
              </a:rPr>
              <a:pPr/>
              <a:t>20/09/2023</a:t>
            </a:fld>
            <a:endParaRPr lang="en-GB">
              <a:solidFill>
                <a:prstClr val="black">
                  <a:tint val="75000"/>
                </a:prstClr>
              </a:solidFill>
            </a:endParaRPr>
          </a:p>
        </p:txBody>
      </p:sp>
      <p:sp>
        <p:nvSpPr>
          <p:cNvPr id="4" name="Footer Placeholder 3"/>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5705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80" y="8475137"/>
            <a:ext cx="3793437" cy="486833"/>
          </a:xfrm>
          <a:prstGeom prst="rect">
            <a:avLst/>
          </a:prstGeom>
        </p:spPr>
        <p:txBody>
          <a:bodyPr/>
          <a:lstStyle/>
          <a:p>
            <a:fld id="{3D6AC699-1B4B-473C-8AD7-BCA7C0895B23}" type="datetime1">
              <a:rPr lang="en-GB" smtClean="0">
                <a:solidFill>
                  <a:prstClr val="black">
                    <a:tint val="75000"/>
                  </a:prstClr>
                </a:solidFill>
              </a:rPr>
              <a:pPr/>
              <a:t>20/09/2023</a:t>
            </a:fld>
            <a:endParaRPr lang="en-GB">
              <a:solidFill>
                <a:prstClr val="black">
                  <a:tint val="75000"/>
                </a:prstClr>
              </a:solidFill>
            </a:endParaRPr>
          </a:p>
        </p:txBody>
      </p:sp>
      <p:sp>
        <p:nvSpPr>
          <p:cNvPr id="3" name="Footer Placeholder 2"/>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5886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905" y="364066"/>
            <a:ext cx="5348634" cy="1549401"/>
          </a:xfrm>
        </p:spPr>
        <p:txBody>
          <a:bodyPr anchor="b"/>
          <a:lstStyle>
            <a:lvl1pPr algn="l">
              <a:defRPr sz="3556" b="1"/>
            </a:lvl1pPr>
          </a:lstStyle>
          <a:p>
            <a:r>
              <a:rPr lang="en-US"/>
              <a:t>Click to edit Master title style</a:t>
            </a:r>
            <a:endParaRPr lang="en-GB"/>
          </a:p>
        </p:txBody>
      </p:sp>
      <p:sp>
        <p:nvSpPr>
          <p:cNvPr id="3" name="Content Placeholder 2"/>
          <p:cNvSpPr>
            <a:spLocks noGrp="1"/>
          </p:cNvSpPr>
          <p:nvPr>
            <p:ph idx="1"/>
          </p:nvPr>
        </p:nvSpPr>
        <p:spPr>
          <a:xfrm>
            <a:off x="6356265" y="364091"/>
            <a:ext cx="9088444" cy="7804151"/>
          </a:xfrm>
        </p:spPr>
        <p:txBody>
          <a:bodyPr/>
          <a:lstStyle>
            <a:lvl1pPr>
              <a:defRPr sz="5689"/>
            </a:lvl1pPr>
            <a:lvl2pPr>
              <a:defRPr sz="4977"/>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12905" y="1913473"/>
            <a:ext cx="5348634" cy="6254751"/>
          </a:xfrm>
        </p:spPr>
        <p:txBody>
          <a:bodyPr/>
          <a:lstStyle>
            <a:lvl1pPr marL="0" indent="0">
              <a:buNone/>
              <a:defRPr sz="2489"/>
            </a:lvl1pPr>
            <a:lvl2pPr marL="812634" indent="0">
              <a:buNone/>
              <a:defRPr sz="2133"/>
            </a:lvl2pPr>
            <a:lvl3pPr marL="1625279" indent="0">
              <a:buNone/>
              <a:defRPr sz="1777"/>
            </a:lvl3pPr>
            <a:lvl4pPr marL="2437915" indent="0">
              <a:buNone/>
              <a:defRPr sz="1600"/>
            </a:lvl4pPr>
            <a:lvl5pPr marL="3250556" indent="0">
              <a:buNone/>
              <a:defRPr sz="1600"/>
            </a:lvl5pPr>
            <a:lvl6pPr marL="4063189" indent="0">
              <a:buNone/>
              <a:defRPr sz="1600"/>
            </a:lvl6pPr>
            <a:lvl7pPr marL="4875823" indent="0">
              <a:buNone/>
              <a:defRPr sz="1600"/>
            </a:lvl7pPr>
            <a:lvl8pPr marL="5688462" indent="0">
              <a:buNone/>
              <a:defRPr sz="1600"/>
            </a:lvl8pPr>
            <a:lvl9pPr marL="6501100" indent="0">
              <a:buNone/>
              <a:defRPr sz="1600"/>
            </a:lvl9pPr>
          </a:lstStyle>
          <a:p>
            <a:pPr lvl="0"/>
            <a:r>
              <a:rPr lang="en-US"/>
              <a:t>Click to edit Master text styles</a:t>
            </a:r>
          </a:p>
        </p:txBody>
      </p:sp>
      <p:sp>
        <p:nvSpPr>
          <p:cNvPr id="5" name="Date Placeholder 4"/>
          <p:cNvSpPr>
            <a:spLocks noGrp="1"/>
          </p:cNvSpPr>
          <p:nvPr>
            <p:ph type="dt" sz="half" idx="10"/>
          </p:nvPr>
        </p:nvSpPr>
        <p:spPr>
          <a:xfrm>
            <a:off x="812880" y="8475137"/>
            <a:ext cx="3793437" cy="486833"/>
          </a:xfrm>
          <a:prstGeom prst="rect">
            <a:avLst/>
          </a:prstGeom>
        </p:spPr>
        <p:txBody>
          <a:bodyPr/>
          <a:lstStyle/>
          <a:p>
            <a:fld id="{D56A81AD-F8B6-45D0-B299-F3476EEFDCD0}" type="datetime1">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516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0" y="6400802"/>
            <a:ext cx="9754553" cy="755652"/>
          </a:xfrm>
        </p:spPr>
        <p:txBody>
          <a:bodyPr anchor="b"/>
          <a:lstStyle>
            <a:lvl1pPr algn="l">
              <a:defRPr sz="3556" b="1"/>
            </a:lvl1pPr>
          </a:lstStyle>
          <a:p>
            <a:r>
              <a:rPr lang="en-US"/>
              <a:t>Click to edit Master title style</a:t>
            </a:r>
            <a:endParaRPr lang="en-GB"/>
          </a:p>
        </p:txBody>
      </p:sp>
      <p:sp>
        <p:nvSpPr>
          <p:cNvPr id="3" name="Picture Placeholder 2"/>
          <p:cNvSpPr>
            <a:spLocks noGrp="1"/>
          </p:cNvSpPr>
          <p:nvPr>
            <p:ph type="pic" idx="1"/>
          </p:nvPr>
        </p:nvSpPr>
        <p:spPr>
          <a:xfrm>
            <a:off x="3186600" y="817033"/>
            <a:ext cx="9754553" cy="5486400"/>
          </a:xfrm>
        </p:spPr>
        <p:txBody>
          <a:bodyPr/>
          <a:lstStyle>
            <a:lvl1pPr marL="0" indent="0">
              <a:buNone/>
              <a:defRPr sz="5689"/>
            </a:lvl1pPr>
            <a:lvl2pPr marL="812634" indent="0">
              <a:buNone/>
              <a:defRPr sz="4977"/>
            </a:lvl2pPr>
            <a:lvl3pPr marL="1625279" indent="0">
              <a:buNone/>
              <a:defRPr sz="4267"/>
            </a:lvl3pPr>
            <a:lvl4pPr marL="2437915" indent="0">
              <a:buNone/>
              <a:defRPr sz="3556"/>
            </a:lvl4pPr>
            <a:lvl5pPr marL="3250556" indent="0">
              <a:buNone/>
              <a:defRPr sz="3556"/>
            </a:lvl5pPr>
            <a:lvl6pPr marL="4063189" indent="0">
              <a:buNone/>
              <a:defRPr sz="3556"/>
            </a:lvl6pPr>
            <a:lvl7pPr marL="4875823" indent="0">
              <a:buNone/>
              <a:defRPr sz="3556"/>
            </a:lvl7pPr>
            <a:lvl8pPr marL="5688462" indent="0">
              <a:buNone/>
              <a:defRPr sz="3556"/>
            </a:lvl8pPr>
            <a:lvl9pPr marL="6501100" indent="0">
              <a:buNone/>
              <a:defRPr sz="3556"/>
            </a:lvl9pPr>
          </a:lstStyle>
          <a:p>
            <a:endParaRPr lang="en-GB"/>
          </a:p>
        </p:txBody>
      </p:sp>
      <p:sp>
        <p:nvSpPr>
          <p:cNvPr id="4" name="Text Placeholder 3"/>
          <p:cNvSpPr>
            <a:spLocks noGrp="1"/>
          </p:cNvSpPr>
          <p:nvPr>
            <p:ph type="body" sz="half" idx="2"/>
          </p:nvPr>
        </p:nvSpPr>
        <p:spPr>
          <a:xfrm>
            <a:off x="3186600" y="7156473"/>
            <a:ext cx="9754553" cy="1073151"/>
          </a:xfrm>
        </p:spPr>
        <p:txBody>
          <a:bodyPr/>
          <a:lstStyle>
            <a:lvl1pPr marL="0" indent="0">
              <a:buNone/>
              <a:defRPr sz="2489"/>
            </a:lvl1pPr>
            <a:lvl2pPr marL="812634" indent="0">
              <a:buNone/>
              <a:defRPr sz="2133"/>
            </a:lvl2pPr>
            <a:lvl3pPr marL="1625279" indent="0">
              <a:buNone/>
              <a:defRPr sz="1777"/>
            </a:lvl3pPr>
            <a:lvl4pPr marL="2437915" indent="0">
              <a:buNone/>
              <a:defRPr sz="1600"/>
            </a:lvl4pPr>
            <a:lvl5pPr marL="3250556" indent="0">
              <a:buNone/>
              <a:defRPr sz="1600"/>
            </a:lvl5pPr>
            <a:lvl6pPr marL="4063189" indent="0">
              <a:buNone/>
              <a:defRPr sz="1600"/>
            </a:lvl6pPr>
            <a:lvl7pPr marL="4875823" indent="0">
              <a:buNone/>
              <a:defRPr sz="1600"/>
            </a:lvl7pPr>
            <a:lvl8pPr marL="5688462" indent="0">
              <a:buNone/>
              <a:defRPr sz="1600"/>
            </a:lvl8pPr>
            <a:lvl9pPr marL="6501100" indent="0">
              <a:buNone/>
              <a:defRPr sz="1600"/>
            </a:lvl9pPr>
          </a:lstStyle>
          <a:p>
            <a:pPr lvl="0"/>
            <a:r>
              <a:rPr lang="en-US"/>
              <a:t>Click to edit Master text styles</a:t>
            </a:r>
          </a:p>
        </p:txBody>
      </p:sp>
      <p:sp>
        <p:nvSpPr>
          <p:cNvPr id="5" name="Date Placeholder 4"/>
          <p:cNvSpPr>
            <a:spLocks noGrp="1"/>
          </p:cNvSpPr>
          <p:nvPr>
            <p:ph type="dt" sz="half" idx="10"/>
          </p:nvPr>
        </p:nvSpPr>
        <p:spPr>
          <a:xfrm>
            <a:off x="812880" y="8475137"/>
            <a:ext cx="3793437" cy="486833"/>
          </a:xfrm>
          <a:prstGeom prst="rect">
            <a:avLst/>
          </a:prstGeom>
        </p:spPr>
        <p:txBody>
          <a:bodyPr/>
          <a:lstStyle/>
          <a:p>
            <a:fld id="{CF5FFE74-477F-4D05-A709-A30E2A28CF37}" type="datetime1">
              <a:rPr lang="en-GB" smtClean="0">
                <a:solidFill>
                  <a:prstClr val="black">
                    <a:tint val="75000"/>
                  </a:prstClr>
                </a:solidFill>
              </a:rPr>
              <a:pPr/>
              <a:t>20/09/2023</a:t>
            </a:fld>
            <a:endParaRPr lang="en-GB">
              <a:solidFill>
                <a:prstClr val="black">
                  <a:tint val="75000"/>
                </a:prstClr>
              </a:solidFill>
            </a:endParaRPr>
          </a:p>
        </p:txBody>
      </p:sp>
      <p:sp>
        <p:nvSpPr>
          <p:cNvPr id="6" name="Footer Placeholder 5"/>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868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6AB7A15B-D901-4107-BABB-3C4702DFCD55}"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473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6751" y="366188"/>
            <a:ext cx="3657957"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79" y="366188"/>
            <a:ext cx="10702912"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12880" y="8475137"/>
            <a:ext cx="3793437" cy="486833"/>
          </a:xfrm>
          <a:prstGeom prst="rect">
            <a:avLst/>
          </a:prstGeom>
        </p:spPr>
        <p:txBody>
          <a:bodyPr/>
          <a:lstStyle/>
          <a:p>
            <a:fld id="{BA1312EE-A08E-4109-A4EB-C6478D0DFE12}" type="datetime1">
              <a:rPr lang="en-GB" smtClean="0">
                <a:solidFill>
                  <a:prstClr val="black">
                    <a:tint val="75000"/>
                  </a:prstClr>
                </a:solidFill>
              </a:rPr>
              <a:pPr/>
              <a:t>20/09/2023</a:t>
            </a:fld>
            <a:endParaRPr lang="en-GB">
              <a:solidFill>
                <a:prstClr val="black">
                  <a:tint val="75000"/>
                </a:prstClr>
              </a:solidFill>
            </a:endParaRPr>
          </a:p>
        </p:txBody>
      </p:sp>
      <p:sp>
        <p:nvSpPr>
          <p:cNvPr id="5" name="Footer Placeholder 4"/>
          <p:cNvSpPr>
            <a:spLocks noGrp="1"/>
          </p:cNvSpPr>
          <p:nvPr>
            <p:ph type="ftr" sz="quarter" idx="11"/>
          </p:nvPr>
        </p:nvSpPr>
        <p:spPr>
          <a:xfrm>
            <a:off x="5554676" y="8475137"/>
            <a:ext cx="5148236" cy="486833"/>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11651272" y="8475137"/>
            <a:ext cx="3793437" cy="486833"/>
          </a:xfrm>
          <a:prstGeom prst="rect">
            <a:avLst/>
          </a:prstGeom>
        </p:spPr>
        <p:txBody>
          <a:bodyPr/>
          <a:lstStyle/>
          <a:p>
            <a:fld id="{860195B8-DD6F-40FD-8AEB-14190B8C212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504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CTC_Illustration_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1800224"/>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80000"/>
          </a:xfrm>
          <a:prstGeom prst="rect">
            <a:avLst/>
          </a:prstGeom>
        </p:spPr>
      </p:pic>
      <p:sp>
        <p:nvSpPr>
          <p:cNvPr id="5" name="Title 4"/>
          <p:cNvSpPr>
            <a:spLocks noGrp="1"/>
          </p:cNvSpPr>
          <p:nvPr>
            <p:ph type="title" hasCustomPrompt="1"/>
          </p:nvPr>
        </p:nvSpPr>
        <p:spPr>
          <a:xfrm>
            <a:off x="5753100" y="811213"/>
            <a:ext cx="8928000" cy="581698"/>
          </a:xfrm>
        </p:spPr>
        <p:txBody>
          <a:bodyPr/>
          <a:lstStyle>
            <a:lvl1pPr defTabSz="1879600">
              <a:defRPr/>
            </a:lvl1p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3029474912"/>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CTC_Illustration_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5753100" y="1800224"/>
            <a:ext cx="8928100" cy="64087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24" y="838520"/>
            <a:ext cx="3692034" cy="7379999"/>
          </a:xfrm>
          <a:prstGeom prst="rect">
            <a:avLst/>
          </a:prstGeom>
        </p:spPr>
      </p:pic>
      <p:sp>
        <p:nvSpPr>
          <p:cNvPr id="5" name="Title 4"/>
          <p:cNvSpPr>
            <a:spLocks noGrp="1"/>
          </p:cNvSpPr>
          <p:nvPr>
            <p:ph type="title" hasCustomPrompt="1"/>
          </p:nvPr>
        </p:nvSpPr>
        <p:spPr>
          <a:xfrm>
            <a:off x="5753100" y="811213"/>
            <a:ext cx="8928000" cy="581698"/>
          </a:xfrm>
        </p:spPr>
        <p:txBody>
          <a:bodyPr/>
          <a:lstStyle/>
          <a:p>
            <a:r>
              <a:rPr lang="en-US"/>
              <a:t>Click to edit title</a:t>
            </a:r>
            <a:endParaRPr lang="en-GB"/>
          </a:p>
        </p:txBody>
      </p:sp>
      <p:sp>
        <p:nvSpPr>
          <p:cNvPr id="4" name="Slide Number Placeholder 3"/>
          <p:cNvSpPr>
            <a:spLocks noGrp="1"/>
          </p:cNvSpPr>
          <p:nvPr>
            <p:ph type="sldNum" sz="quarter" idx="13"/>
          </p:nvPr>
        </p:nvSpPr>
        <p:spPr/>
        <p:txBody>
          <a:bodyPr/>
          <a:lstStyle/>
          <a:p>
            <a:r>
              <a:rPr lang="en-GB"/>
              <a:t>&lt;#&gt;</a:t>
            </a:r>
          </a:p>
        </p:txBody>
      </p:sp>
    </p:spTree>
    <p:extLst>
      <p:ext uri="{BB962C8B-B14F-4D97-AF65-F5344CB8AC3E}">
        <p14:creationId xmlns:p14="http://schemas.microsoft.com/office/powerpoint/2010/main" val="2989221501"/>
      </p:ext>
    </p:extLst>
  </p:cSld>
  <p:clrMapOvr>
    <a:masterClrMapping/>
  </p:clrMapOvr>
  <p:extLst>
    <p:ext uri="{DCECCB84-F9BA-43D5-87BE-67443E8EF086}">
      <p15:sldGuideLst xmlns:p15="http://schemas.microsoft.com/office/powerpoint/2012/main">
        <p15:guide id="1" pos="3624">
          <p15:clr>
            <a:srgbClr val="A4A3A4"/>
          </p15:clr>
        </p15:guide>
        <p15:guide id="2" pos="653">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CTC / 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8"/>
          </a:xfrm>
        </p:spPr>
        <p:txBody>
          <a:bodyPr/>
          <a:lstStyle/>
          <a:p>
            <a:r>
              <a:rPr lang="en-US"/>
              <a:t>Click to edit title</a:t>
            </a:r>
            <a:endParaRPr lang="en-GB"/>
          </a:p>
        </p:txBody>
      </p:sp>
      <p:sp>
        <p:nvSpPr>
          <p:cNvPr id="3" name="Footer Placeholder 2"/>
          <p:cNvSpPr>
            <a:spLocks noGrp="1"/>
          </p:cNvSpPr>
          <p:nvPr>
            <p:ph type="ftr" sz="quarter" idx="10"/>
          </p:nvPr>
        </p:nvSpPr>
        <p:spPr/>
        <p:txBody>
          <a:bodyPr/>
          <a:lstStyle/>
          <a:p>
            <a:r>
              <a:rPr lang="en-GB"/>
              <a:t>Review of ICH GCP E6 (R3) Principles</a:t>
            </a:r>
          </a:p>
        </p:txBody>
      </p:sp>
      <p:sp>
        <p:nvSpPr>
          <p:cNvPr id="7" name="Text Placeholder 6"/>
          <p:cNvSpPr>
            <a:spLocks noGrp="1"/>
          </p:cNvSpPr>
          <p:nvPr>
            <p:ph type="body" sz="quarter" idx="12"/>
          </p:nvPr>
        </p:nvSpPr>
        <p:spPr>
          <a:xfrm>
            <a:off x="998536"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p:cNvSpPr>
            <a:spLocks noGrp="1"/>
          </p:cNvSpPr>
          <p:nvPr>
            <p:ph type="body" sz="quarter" idx="13"/>
          </p:nvPr>
        </p:nvSpPr>
        <p:spPr>
          <a:xfrm>
            <a:off x="4573187"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p:cNvSpPr>
          <p:nvPr>
            <p:ph type="body" sz="quarter" idx="14"/>
          </p:nvPr>
        </p:nvSpPr>
        <p:spPr>
          <a:xfrm>
            <a:off x="8147838"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5"/>
          </p:nvPr>
        </p:nvSpPr>
        <p:spPr>
          <a:xfrm>
            <a:off x="11722489" y="4679950"/>
            <a:ext cx="2818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Picture Placeholder 24"/>
          <p:cNvSpPr>
            <a:spLocks noGrp="1"/>
          </p:cNvSpPr>
          <p:nvPr>
            <p:ph type="pic" sz="quarter" idx="20" hasCustomPrompt="1"/>
          </p:nvPr>
        </p:nvSpPr>
        <p:spPr>
          <a:xfrm>
            <a:off x="998538"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6" name="Picture Placeholder 24"/>
          <p:cNvSpPr>
            <a:spLocks noGrp="1"/>
          </p:cNvSpPr>
          <p:nvPr>
            <p:ph type="pic" sz="quarter" idx="21" hasCustomPrompt="1"/>
          </p:nvPr>
        </p:nvSpPr>
        <p:spPr>
          <a:xfrm>
            <a:off x="4573187"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7" name="Picture Placeholder 24"/>
          <p:cNvSpPr>
            <a:spLocks noGrp="1"/>
          </p:cNvSpPr>
          <p:nvPr>
            <p:ph type="pic" sz="quarter" idx="22" hasCustomPrompt="1"/>
          </p:nvPr>
        </p:nvSpPr>
        <p:spPr>
          <a:xfrm>
            <a:off x="8147838"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28" name="Picture Placeholder 24"/>
          <p:cNvSpPr>
            <a:spLocks noGrp="1"/>
          </p:cNvSpPr>
          <p:nvPr>
            <p:ph type="pic" sz="quarter" idx="23" hasCustomPrompt="1"/>
          </p:nvPr>
        </p:nvSpPr>
        <p:spPr>
          <a:xfrm>
            <a:off x="11722489" y="2519363"/>
            <a:ext cx="1604963" cy="1604962"/>
          </a:xfrm>
          <a:prstGeom prst="ellipse">
            <a:avLst/>
          </a:prstGeom>
          <a:noFill/>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4" name="Slide Number Placeholder 3"/>
          <p:cNvSpPr>
            <a:spLocks noGrp="1"/>
          </p:cNvSpPr>
          <p:nvPr>
            <p:ph type="sldNum" sz="quarter" idx="24"/>
          </p:nvPr>
        </p:nvSpPr>
        <p:spPr/>
        <p:txBody>
          <a:bodyPr/>
          <a:lstStyle/>
          <a:p>
            <a:r>
              <a:rPr lang="en-GB"/>
              <a:t>&lt;#&gt;</a:t>
            </a:r>
          </a:p>
        </p:txBody>
      </p:sp>
    </p:spTree>
    <p:extLst>
      <p:ext uri="{BB962C8B-B14F-4D97-AF65-F5344CB8AC3E}">
        <p14:creationId xmlns:p14="http://schemas.microsoft.com/office/powerpoint/2010/main" val="1322004799"/>
      </p:ext>
    </p:extLst>
  </p:cSld>
  <p:clrMapOvr>
    <a:masterClrMapping/>
  </p:clrMapOvr>
  <p:extLst>
    <p:ext uri="{DCECCB84-F9BA-43D5-87BE-67443E8EF086}">
      <p15:sldGuideLst xmlns:p15="http://schemas.microsoft.com/office/powerpoint/2012/main">
        <p15:guide id="1" orient="horz" pos="1587" userDrawn="1">
          <p15:clr>
            <a:srgbClr val="A4A3A4"/>
          </p15:clr>
        </p15:guide>
        <p15:guide id="2" orient="horz" pos="294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CTC /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38" y="811213"/>
            <a:ext cx="13680000" cy="581698"/>
          </a:xfrm>
        </p:spPr>
        <p:txBody>
          <a:body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Review of ICH GCP E6 (R3) Principles</a:t>
            </a:r>
          </a:p>
        </p:txBody>
      </p:sp>
      <p:sp>
        <p:nvSpPr>
          <p:cNvPr id="5" name="Text Placeholder 6"/>
          <p:cNvSpPr>
            <a:spLocks noGrp="1"/>
          </p:cNvSpPr>
          <p:nvPr>
            <p:ph type="body" sz="quarter" idx="12"/>
          </p:nvPr>
        </p:nvSpPr>
        <p:spPr>
          <a:xfrm>
            <a:off x="998536" y="4787900"/>
            <a:ext cx="6401554" cy="342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24"/>
          <p:cNvSpPr>
            <a:spLocks noGrp="1"/>
          </p:cNvSpPr>
          <p:nvPr>
            <p:ph type="pic" sz="quarter" idx="20" hasCustomPrompt="1"/>
          </p:nvPr>
        </p:nvSpPr>
        <p:spPr>
          <a:xfrm>
            <a:off x="3307824" y="2376488"/>
            <a:ext cx="1800226"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19" name="Picture Placeholder 24"/>
          <p:cNvSpPr>
            <a:spLocks noGrp="1"/>
          </p:cNvSpPr>
          <p:nvPr>
            <p:ph type="pic" sz="quarter" idx="22" hasCustomPrompt="1"/>
          </p:nvPr>
        </p:nvSpPr>
        <p:spPr>
          <a:xfrm>
            <a:off x="10381086" y="2376488"/>
            <a:ext cx="1800226" cy="1800225"/>
          </a:xfrm>
          <a:prstGeom prst="ellipse">
            <a:avLst/>
          </a:prstGeom>
          <a:noFill/>
          <a:ln>
            <a:noFill/>
          </a:ln>
        </p:spPr>
        <p:txBody>
          <a:bodyPr vert="horz" lIns="0" tIns="0" rIns="0" bIns="0" rtlCol="0" anchor="ctr">
            <a:noAutofit/>
          </a:bodyPr>
          <a:lstStyle>
            <a:lvl1pPr algn="ctr">
              <a:defRPr lang="en-GB" sz="1920" b="0" dirty="0">
                <a:latin typeface="+mn-lt"/>
              </a:defRPr>
            </a:lvl1pPr>
          </a:lstStyle>
          <a:p>
            <a:pPr lvl="0" algn="ctr">
              <a:spcAft>
                <a:spcPts val="1400"/>
              </a:spcAft>
            </a:pPr>
            <a:r>
              <a:rPr lang="en-GB"/>
              <a:t> </a:t>
            </a:r>
          </a:p>
        </p:txBody>
      </p:sp>
      <p:sp>
        <p:nvSpPr>
          <p:cNvPr id="3" name="Slide Number Placeholder 2"/>
          <p:cNvSpPr>
            <a:spLocks noGrp="1"/>
          </p:cNvSpPr>
          <p:nvPr>
            <p:ph type="sldNum" sz="quarter" idx="23"/>
          </p:nvPr>
        </p:nvSpPr>
        <p:spPr/>
        <p:txBody>
          <a:bodyPr/>
          <a:lstStyle/>
          <a:p>
            <a:r>
              <a:rPr lang="en-GB"/>
              <a:t>&lt;#&gt;</a:t>
            </a:r>
          </a:p>
        </p:txBody>
      </p:sp>
      <p:sp>
        <p:nvSpPr>
          <p:cNvPr id="9" name="Text Placeholder 6"/>
          <p:cNvSpPr>
            <a:spLocks noGrp="1"/>
          </p:cNvSpPr>
          <p:nvPr>
            <p:ph type="body" sz="quarter" idx="24"/>
          </p:nvPr>
        </p:nvSpPr>
        <p:spPr>
          <a:xfrm>
            <a:off x="8276984" y="4787900"/>
            <a:ext cx="6401554" cy="342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8199488"/>
      </p:ext>
    </p:extLst>
  </p:cSld>
  <p:clrMapOvr>
    <a:masterClrMapping/>
  </p:clrMapOvr>
  <p:extLst>
    <p:ext uri="{DCECCB84-F9BA-43D5-87BE-67443E8EF086}">
      <p15:sldGuideLst xmlns:p15="http://schemas.microsoft.com/office/powerpoint/2012/main">
        <p15:guide id="1" orient="horz" pos="2631" userDrawn="1">
          <p15:clr>
            <a:srgbClr val="A4A3A4"/>
          </p15:clr>
        </p15:guide>
        <p15:guide id="2" orient="horz" pos="301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CTC / 1 Column and Graphic">
    <p:spTree>
      <p:nvGrpSpPr>
        <p:cNvPr id="1" name=""/>
        <p:cNvGrpSpPr/>
        <p:nvPr/>
      </p:nvGrpSpPr>
      <p:grpSpPr>
        <a:xfrm>
          <a:off x="0" y="0"/>
          <a:ext cx="0" cy="0"/>
          <a:chOff x="0" y="0"/>
          <a:chExt cx="0" cy="0"/>
        </a:xfrm>
      </p:grpSpPr>
      <p:sp>
        <p:nvSpPr>
          <p:cNvPr id="208" name="Oval 24"/>
          <p:cNvSpPr>
            <a:spLocks noChangeArrowheads="1"/>
          </p:cNvSpPr>
          <p:nvPr userDrawn="1"/>
        </p:nvSpPr>
        <p:spPr bwMode="auto">
          <a:xfrm>
            <a:off x="13375889" y="7127519"/>
            <a:ext cx="360000"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998538" y="811213"/>
            <a:ext cx="6833699" cy="581698"/>
          </a:xfrm>
        </p:spPr>
        <p:txBody>
          <a:bodyPr/>
          <a:lstStyle>
            <a:lvl1pPr>
              <a:defRPr/>
            </a:lvl1pPr>
          </a:lstStyle>
          <a:p>
            <a:r>
              <a:rPr lang="en-US"/>
              <a:t>Click to edit title</a:t>
            </a:r>
            <a:endParaRPr lang="en-GB"/>
          </a:p>
        </p:txBody>
      </p:sp>
      <p:sp>
        <p:nvSpPr>
          <p:cNvPr id="4" name="Footer Placeholder 3"/>
          <p:cNvSpPr>
            <a:spLocks noGrp="1"/>
          </p:cNvSpPr>
          <p:nvPr>
            <p:ph type="ftr" sz="quarter" idx="11"/>
          </p:nvPr>
        </p:nvSpPr>
        <p:spPr/>
        <p:txBody>
          <a:bodyPr/>
          <a:lstStyle/>
          <a:p>
            <a:r>
              <a:rPr lang="en-GB"/>
              <a:t>Review of ICH GCP E6 (R3) Principles</a:t>
            </a:r>
          </a:p>
        </p:txBody>
      </p:sp>
      <p:sp>
        <p:nvSpPr>
          <p:cNvPr id="7" name="Text Placeholder 6"/>
          <p:cNvSpPr>
            <a:spLocks noGrp="1"/>
          </p:cNvSpPr>
          <p:nvPr>
            <p:ph type="body" sz="quarter" idx="12"/>
          </p:nvPr>
        </p:nvSpPr>
        <p:spPr>
          <a:xfrm>
            <a:off x="998539" y="1800225"/>
            <a:ext cx="6833698"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r>
              <a:rPr lang="en-GB"/>
              <a:t>&lt;#&gt;</a:t>
            </a:r>
          </a:p>
        </p:txBody>
      </p:sp>
      <p:grpSp>
        <p:nvGrpSpPr>
          <p:cNvPr id="129" name="Group 128"/>
          <p:cNvGrpSpPr>
            <a:grpSpLocks noChangeAspect="1"/>
          </p:cNvGrpSpPr>
          <p:nvPr userDrawn="1"/>
        </p:nvGrpSpPr>
        <p:grpSpPr>
          <a:xfrm>
            <a:off x="9320908" y="2452704"/>
            <a:ext cx="4604501" cy="4662000"/>
            <a:chOff x="4285649" y="866652"/>
            <a:chExt cx="7110027" cy="7198813"/>
          </a:xfrm>
        </p:grpSpPr>
        <p:sp>
          <p:nvSpPr>
            <p:cNvPr id="130" name="Freeform 129"/>
            <p:cNvSpPr/>
            <p:nvPr userDrawn="1"/>
          </p:nvSpPr>
          <p:spPr>
            <a:xfrm flipV="1">
              <a:off x="5186319" y="1766651"/>
              <a:ext cx="5308686" cy="5395567"/>
            </a:xfrm>
            <a:custGeom>
              <a:avLst/>
              <a:gdLst>
                <a:gd name="connsiteX0" fmla="*/ 2654344 w 5308686"/>
                <a:gd name="connsiteY0" fmla="*/ 5395567 h 5395567"/>
                <a:gd name="connsiteX1" fmla="*/ 5304610 w 5308686"/>
                <a:gd name="connsiteY1" fmla="*/ 3355200 h 5395567"/>
                <a:gd name="connsiteX2" fmla="*/ 5308685 w 5308686"/>
                <a:gd name="connsiteY2" fmla="*/ 3355200 h 5395567"/>
                <a:gd name="connsiteX3" fmla="*/ 5307933 w 5308686"/>
                <a:gd name="connsiteY3" fmla="*/ 3352642 h 5395567"/>
                <a:gd name="connsiteX4" fmla="*/ 5308686 w 5308686"/>
                <a:gd name="connsiteY4" fmla="*/ 3352062 h 5395567"/>
                <a:gd name="connsiteX5" fmla="*/ 5307762 w 5308686"/>
                <a:gd name="connsiteY5" fmla="*/ 3352062 h 5395567"/>
                <a:gd name="connsiteX6" fmla="*/ 4322256 w 5308686"/>
                <a:gd name="connsiteY6" fmla="*/ 0 h 5395567"/>
                <a:gd name="connsiteX7" fmla="*/ 986429 w 5308686"/>
                <a:gd name="connsiteY7" fmla="*/ 0 h 5395567"/>
                <a:gd name="connsiteX8" fmla="*/ 923 w 5308686"/>
                <a:gd name="connsiteY8" fmla="*/ 3352062 h 5395567"/>
                <a:gd name="connsiteX9" fmla="*/ 2 w 5308686"/>
                <a:gd name="connsiteY9" fmla="*/ 3352062 h 5395567"/>
                <a:gd name="connsiteX10" fmla="*/ 753 w 5308686"/>
                <a:gd name="connsiteY10" fmla="*/ 3352640 h 5395567"/>
                <a:gd name="connsiteX11" fmla="*/ 0 w 5308686"/>
                <a:gd name="connsiteY11" fmla="*/ 3355200 h 5395567"/>
                <a:gd name="connsiteX12" fmla="*/ 4078 w 5308686"/>
                <a:gd name="connsiteY12" fmla="*/ 3355200 h 539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08686" h="5395567">
                  <a:moveTo>
                    <a:pt x="2654344" y="5395567"/>
                  </a:moveTo>
                  <a:lnTo>
                    <a:pt x="5304610" y="3355200"/>
                  </a:lnTo>
                  <a:lnTo>
                    <a:pt x="5308685" y="3355200"/>
                  </a:lnTo>
                  <a:lnTo>
                    <a:pt x="5307933" y="3352642"/>
                  </a:lnTo>
                  <a:lnTo>
                    <a:pt x="5308686" y="3352062"/>
                  </a:lnTo>
                  <a:lnTo>
                    <a:pt x="5307762" y="3352062"/>
                  </a:lnTo>
                  <a:lnTo>
                    <a:pt x="4322256" y="0"/>
                  </a:lnTo>
                  <a:lnTo>
                    <a:pt x="986429" y="0"/>
                  </a:lnTo>
                  <a:lnTo>
                    <a:pt x="923" y="3352062"/>
                  </a:lnTo>
                  <a:lnTo>
                    <a:pt x="2" y="3352062"/>
                  </a:lnTo>
                  <a:lnTo>
                    <a:pt x="753" y="3352640"/>
                  </a:lnTo>
                  <a:lnTo>
                    <a:pt x="0" y="3355200"/>
                  </a:lnTo>
                  <a:lnTo>
                    <a:pt x="4078" y="3355200"/>
                  </a:lnTo>
                  <a:close/>
                </a:path>
              </a:pathLst>
            </a:custGeom>
            <a:noFill/>
            <a:ln w="190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1" name="Group 130"/>
            <p:cNvGrpSpPr/>
            <p:nvPr userDrawn="1"/>
          </p:nvGrpSpPr>
          <p:grpSpPr>
            <a:xfrm>
              <a:off x="6940662" y="866652"/>
              <a:ext cx="1800000" cy="1800000"/>
              <a:chOff x="6941987" y="866652"/>
              <a:chExt cx="1800000" cy="1800000"/>
            </a:xfrm>
          </p:grpSpPr>
          <p:sp>
            <p:nvSpPr>
              <p:cNvPr id="175" name="Freeform 66"/>
              <p:cNvSpPr>
                <a:spLocks/>
              </p:cNvSpPr>
              <p:nvPr userDrawn="1"/>
            </p:nvSpPr>
            <p:spPr bwMode="auto">
              <a:xfrm>
                <a:off x="6941987" y="866652"/>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76" name="Group 175"/>
              <p:cNvGrpSpPr/>
              <p:nvPr userDrawn="1"/>
            </p:nvGrpSpPr>
            <p:grpSpPr>
              <a:xfrm>
                <a:off x="7235682" y="1226652"/>
                <a:ext cx="1079260" cy="1080000"/>
                <a:chOff x="7237713" y="1222531"/>
                <a:chExt cx="1079260" cy="1080000"/>
              </a:xfrm>
            </p:grpSpPr>
            <p:sp>
              <p:nvSpPr>
                <p:cNvPr id="177" name="Oval 104"/>
                <p:cNvSpPr>
                  <a:spLocks noChangeArrowheads="1"/>
                </p:cNvSpPr>
                <p:nvPr userDrawn="1"/>
              </p:nvSpPr>
              <p:spPr bwMode="auto">
                <a:xfrm>
                  <a:off x="7956973" y="1944010"/>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78" name="Oval 105"/>
                <p:cNvSpPr>
                  <a:spLocks noChangeArrowheads="1"/>
                </p:cNvSpPr>
                <p:nvPr userDrawn="1"/>
              </p:nvSpPr>
              <p:spPr bwMode="auto">
                <a:xfrm>
                  <a:off x="7237713" y="1582532"/>
                  <a:ext cx="358521"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Oval 106"/>
                <p:cNvSpPr>
                  <a:spLocks noChangeArrowheads="1"/>
                </p:cNvSpPr>
                <p:nvPr userDrawn="1"/>
              </p:nvSpPr>
              <p:spPr bwMode="auto">
                <a:xfrm>
                  <a:off x="7596233" y="1943271"/>
                  <a:ext cx="360000" cy="3585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80" name="Oval 107"/>
                <p:cNvSpPr>
                  <a:spLocks noChangeArrowheads="1"/>
                </p:cNvSpPr>
                <p:nvPr userDrawn="1"/>
              </p:nvSpPr>
              <p:spPr bwMode="auto">
                <a:xfrm>
                  <a:off x="759623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Oval 108"/>
                <p:cNvSpPr>
                  <a:spLocks noChangeArrowheads="1"/>
                </p:cNvSpPr>
                <p:nvPr userDrawn="1"/>
              </p:nvSpPr>
              <p:spPr bwMode="auto">
                <a:xfrm>
                  <a:off x="7956973" y="1222531"/>
                  <a:ext cx="360000" cy="360000"/>
                </a:xfrm>
                <a:prstGeom prst="ellipse">
                  <a:avLst/>
                </a:prstGeom>
                <a:solidFill>
                  <a:srgbClr val="C1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81"/>
                <p:cNvSpPr/>
                <p:nvPr userDrawn="1"/>
              </p:nvSpPr>
              <p:spPr>
                <a:xfrm rot="16200000">
                  <a:off x="7417933" y="1401573"/>
                  <a:ext cx="717343" cy="719259"/>
                </a:xfrm>
                <a:custGeom>
                  <a:avLst/>
                  <a:gdLst>
                    <a:gd name="connsiteX0" fmla="*/ 717343 w 717343"/>
                    <a:gd name="connsiteY0" fmla="*/ 358521 h 719259"/>
                    <a:gd name="connsiteX1" fmla="*/ 717343 w 717343"/>
                    <a:gd name="connsiteY1" fmla="*/ 358521 h 719259"/>
                    <a:gd name="connsiteX2" fmla="*/ 717343 w 717343"/>
                    <a:gd name="connsiteY2" fmla="*/ 719259 h 719259"/>
                    <a:gd name="connsiteX3" fmla="*/ 0 w 717343"/>
                    <a:gd name="connsiteY3" fmla="*/ 719259 h 719259"/>
                    <a:gd name="connsiteX4" fmla="*/ 0 w 717343"/>
                    <a:gd name="connsiteY4" fmla="*/ 358520 h 719259"/>
                    <a:gd name="connsiteX5" fmla="*/ 3 w 717343"/>
                    <a:gd name="connsiteY5" fmla="*/ 358520 h 719259"/>
                    <a:gd name="connsiteX6" fmla="*/ 358672 w 717343"/>
                    <a:gd name="connsiteY6" fmla="*/ 0 h 719259"/>
                    <a:gd name="connsiteX7" fmla="*/ 717342 w 717343"/>
                    <a:gd name="connsiteY7" fmla="*/ 358520 h 719259"/>
                    <a:gd name="connsiteX8" fmla="*/ 717343 w 717343"/>
                    <a:gd name="connsiteY8" fmla="*/ 358520 h 719259"/>
                    <a:gd name="connsiteX9" fmla="*/ 717343 w 717343"/>
                    <a:gd name="connsiteY9" fmla="*/ 358521 h 719259"/>
                    <a:gd name="connsiteX0" fmla="*/ 717343 w 717343"/>
                    <a:gd name="connsiteY0" fmla="*/ 358521 h 719756"/>
                    <a:gd name="connsiteX1" fmla="*/ 717343 w 717343"/>
                    <a:gd name="connsiteY1" fmla="*/ 358521 h 719756"/>
                    <a:gd name="connsiteX2" fmla="*/ 717343 w 717343"/>
                    <a:gd name="connsiteY2" fmla="*/ 719259 h 719756"/>
                    <a:gd name="connsiteX3" fmla="*/ 398230 w 717343"/>
                    <a:gd name="connsiteY3" fmla="*/ 719756 h 719756"/>
                    <a:gd name="connsiteX4" fmla="*/ 0 w 717343"/>
                    <a:gd name="connsiteY4" fmla="*/ 719259 h 719756"/>
                    <a:gd name="connsiteX5" fmla="*/ 0 w 717343"/>
                    <a:gd name="connsiteY5" fmla="*/ 358520 h 719756"/>
                    <a:gd name="connsiteX6" fmla="*/ 3 w 717343"/>
                    <a:gd name="connsiteY6" fmla="*/ 358520 h 719756"/>
                    <a:gd name="connsiteX7" fmla="*/ 358672 w 717343"/>
                    <a:gd name="connsiteY7" fmla="*/ 0 h 719756"/>
                    <a:gd name="connsiteX8" fmla="*/ 717342 w 717343"/>
                    <a:gd name="connsiteY8" fmla="*/ 358520 h 719756"/>
                    <a:gd name="connsiteX9" fmla="*/ 717343 w 717343"/>
                    <a:gd name="connsiteY9" fmla="*/ 358520 h 719756"/>
                    <a:gd name="connsiteX10" fmla="*/ 717343 w 717343"/>
                    <a:gd name="connsiteY10" fmla="*/ 358521 h 719756"/>
                    <a:gd name="connsiteX0" fmla="*/ 398230 w 717343"/>
                    <a:gd name="connsiteY0" fmla="*/ 719756 h 811196"/>
                    <a:gd name="connsiteX1" fmla="*/ 0 w 717343"/>
                    <a:gd name="connsiteY1" fmla="*/ 719259 h 811196"/>
                    <a:gd name="connsiteX2" fmla="*/ 0 w 717343"/>
                    <a:gd name="connsiteY2" fmla="*/ 358520 h 811196"/>
                    <a:gd name="connsiteX3" fmla="*/ 3 w 717343"/>
                    <a:gd name="connsiteY3" fmla="*/ 358520 h 811196"/>
                    <a:gd name="connsiteX4" fmla="*/ 358672 w 717343"/>
                    <a:gd name="connsiteY4" fmla="*/ 0 h 811196"/>
                    <a:gd name="connsiteX5" fmla="*/ 717342 w 717343"/>
                    <a:gd name="connsiteY5" fmla="*/ 358520 h 811196"/>
                    <a:gd name="connsiteX6" fmla="*/ 717343 w 717343"/>
                    <a:gd name="connsiteY6" fmla="*/ 358520 h 811196"/>
                    <a:gd name="connsiteX7" fmla="*/ 717343 w 717343"/>
                    <a:gd name="connsiteY7" fmla="*/ 358521 h 811196"/>
                    <a:gd name="connsiteX8" fmla="*/ 717343 w 717343"/>
                    <a:gd name="connsiteY8" fmla="*/ 358521 h 811196"/>
                    <a:gd name="connsiteX9" fmla="*/ 717343 w 717343"/>
                    <a:gd name="connsiteY9" fmla="*/ 719259 h 811196"/>
                    <a:gd name="connsiteX10" fmla="*/ 489670 w 717343"/>
                    <a:gd name="connsiteY10" fmla="*/ 811196 h 811196"/>
                    <a:gd name="connsiteX0" fmla="*/ 0 w 717343"/>
                    <a:gd name="connsiteY0" fmla="*/ 719259 h 811196"/>
                    <a:gd name="connsiteX1" fmla="*/ 0 w 717343"/>
                    <a:gd name="connsiteY1" fmla="*/ 358520 h 811196"/>
                    <a:gd name="connsiteX2" fmla="*/ 3 w 717343"/>
                    <a:gd name="connsiteY2" fmla="*/ 358520 h 811196"/>
                    <a:gd name="connsiteX3" fmla="*/ 358672 w 717343"/>
                    <a:gd name="connsiteY3" fmla="*/ 0 h 811196"/>
                    <a:gd name="connsiteX4" fmla="*/ 717342 w 717343"/>
                    <a:gd name="connsiteY4" fmla="*/ 358520 h 811196"/>
                    <a:gd name="connsiteX5" fmla="*/ 717343 w 717343"/>
                    <a:gd name="connsiteY5" fmla="*/ 358520 h 811196"/>
                    <a:gd name="connsiteX6" fmla="*/ 717343 w 717343"/>
                    <a:gd name="connsiteY6" fmla="*/ 358521 h 811196"/>
                    <a:gd name="connsiteX7" fmla="*/ 717343 w 717343"/>
                    <a:gd name="connsiteY7" fmla="*/ 358521 h 811196"/>
                    <a:gd name="connsiteX8" fmla="*/ 717343 w 717343"/>
                    <a:gd name="connsiteY8" fmla="*/ 719259 h 811196"/>
                    <a:gd name="connsiteX9" fmla="*/ 489670 w 717343"/>
                    <a:gd name="connsiteY9" fmla="*/ 811196 h 811196"/>
                    <a:gd name="connsiteX0" fmla="*/ 0 w 717343"/>
                    <a:gd name="connsiteY0" fmla="*/ 719259 h 719259"/>
                    <a:gd name="connsiteX1" fmla="*/ 0 w 717343"/>
                    <a:gd name="connsiteY1" fmla="*/ 358520 h 719259"/>
                    <a:gd name="connsiteX2" fmla="*/ 3 w 717343"/>
                    <a:gd name="connsiteY2" fmla="*/ 358520 h 719259"/>
                    <a:gd name="connsiteX3" fmla="*/ 358672 w 717343"/>
                    <a:gd name="connsiteY3" fmla="*/ 0 h 719259"/>
                    <a:gd name="connsiteX4" fmla="*/ 717342 w 717343"/>
                    <a:gd name="connsiteY4" fmla="*/ 358520 h 719259"/>
                    <a:gd name="connsiteX5" fmla="*/ 717343 w 717343"/>
                    <a:gd name="connsiteY5" fmla="*/ 358520 h 719259"/>
                    <a:gd name="connsiteX6" fmla="*/ 717343 w 717343"/>
                    <a:gd name="connsiteY6" fmla="*/ 358521 h 719259"/>
                    <a:gd name="connsiteX7" fmla="*/ 717343 w 717343"/>
                    <a:gd name="connsiteY7" fmla="*/ 358521 h 719259"/>
                    <a:gd name="connsiteX8" fmla="*/ 717343 w 717343"/>
                    <a:gd name="connsiteY8" fmla="*/ 719259 h 71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343" h="719259">
                      <a:moveTo>
                        <a:pt x="0" y="719259"/>
                      </a:moveTo>
                      <a:lnTo>
                        <a:pt x="0" y="358520"/>
                      </a:lnTo>
                      <a:lnTo>
                        <a:pt x="3" y="358520"/>
                      </a:lnTo>
                      <a:lnTo>
                        <a:pt x="358672" y="0"/>
                      </a:lnTo>
                      <a:lnTo>
                        <a:pt x="717342" y="358520"/>
                      </a:lnTo>
                      <a:lnTo>
                        <a:pt x="717343" y="358520"/>
                      </a:lnTo>
                      <a:lnTo>
                        <a:pt x="717343" y="358521"/>
                      </a:lnTo>
                      <a:lnTo>
                        <a:pt x="717343" y="358521"/>
                      </a:lnTo>
                      <a:lnTo>
                        <a:pt x="717343" y="719259"/>
                      </a:lnTo>
                    </a:path>
                  </a:pathLst>
                </a:custGeom>
                <a:noFill/>
                <a:ln w="12700" cap="sq">
                  <a:solidFill>
                    <a:srgbClr val="602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2" name="Group 131"/>
            <p:cNvGrpSpPr/>
            <p:nvPr userDrawn="1"/>
          </p:nvGrpSpPr>
          <p:grpSpPr>
            <a:xfrm>
              <a:off x="4285649" y="2915647"/>
              <a:ext cx="1800000" cy="1800000"/>
              <a:chOff x="4342042" y="2915647"/>
              <a:chExt cx="1800000" cy="1800000"/>
            </a:xfrm>
          </p:grpSpPr>
          <p:sp>
            <p:nvSpPr>
              <p:cNvPr id="165" name="Freeform 66"/>
              <p:cNvSpPr>
                <a:spLocks/>
              </p:cNvSpPr>
              <p:nvPr userDrawn="1"/>
            </p:nvSpPr>
            <p:spPr bwMode="auto">
              <a:xfrm>
                <a:off x="4342042" y="2915647"/>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66" name="Group 165"/>
              <p:cNvGrpSpPr/>
              <p:nvPr userDrawn="1"/>
            </p:nvGrpSpPr>
            <p:grpSpPr>
              <a:xfrm>
                <a:off x="4702412" y="3275647"/>
                <a:ext cx="1079260" cy="1079261"/>
                <a:chOff x="4702412" y="3275647"/>
                <a:chExt cx="1079260" cy="1079261"/>
              </a:xfrm>
            </p:grpSpPr>
            <p:sp>
              <p:nvSpPr>
                <p:cNvPr id="167" name="Line 103"/>
                <p:cNvSpPr>
                  <a:spLocks noChangeShapeType="1"/>
                </p:cNvSpPr>
                <p:nvPr userDrawn="1"/>
              </p:nvSpPr>
              <p:spPr bwMode="auto">
                <a:xfrm flipV="1">
                  <a:off x="5589694" y="3448051"/>
                  <a:ext cx="0" cy="357625"/>
                </a:xfrm>
                <a:prstGeom prst="line">
                  <a:avLst/>
                </a:prstGeom>
                <a:noFill/>
                <a:ln w="14288" cap="flat">
                  <a:solidFill>
                    <a:srgbClr val="1D46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Oval 105"/>
                <p:cNvSpPr>
                  <a:spLocks noChangeArrowheads="1"/>
                </p:cNvSpPr>
                <p:nvPr userDrawn="1"/>
              </p:nvSpPr>
              <p:spPr bwMode="auto">
                <a:xfrm>
                  <a:off x="5063521" y="3635648"/>
                  <a:ext cx="358521"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Oval 108"/>
                <p:cNvSpPr>
                  <a:spLocks noChangeArrowheads="1"/>
                </p:cNvSpPr>
                <p:nvPr userDrawn="1"/>
              </p:nvSpPr>
              <p:spPr bwMode="auto">
                <a:xfrm>
                  <a:off x="5421672" y="3275647"/>
                  <a:ext cx="360000" cy="360000"/>
                </a:xfrm>
                <a:prstGeom prst="ellipse">
                  <a:avLst/>
                </a:prstGeom>
                <a:solidFill>
                  <a:srgbClr val="2B7742"/>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Oval 106"/>
                <p:cNvSpPr>
                  <a:spLocks noChangeArrowheads="1"/>
                </p:cNvSpPr>
                <p:nvPr userDrawn="1"/>
              </p:nvSpPr>
              <p:spPr bwMode="auto">
                <a:xfrm>
                  <a:off x="4702412" y="3996387"/>
                  <a:ext cx="360000"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Oval 108"/>
                <p:cNvSpPr>
                  <a:spLocks noChangeArrowheads="1"/>
                </p:cNvSpPr>
                <p:nvPr userDrawn="1"/>
              </p:nvSpPr>
              <p:spPr bwMode="auto">
                <a:xfrm>
                  <a:off x="5062042" y="3275647"/>
                  <a:ext cx="360000" cy="360000"/>
                </a:xfrm>
                <a:prstGeom prst="ellipse">
                  <a:avLst/>
                </a:prstGeom>
                <a:solidFill>
                  <a:srgbClr val="75BB8A"/>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Oval 105"/>
                <p:cNvSpPr>
                  <a:spLocks noChangeArrowheads="1"/>
                </p:cNvSpPr>
                <p:nvPr userDrawn="1"/>
              </p:nvSpPr>
              <p:spPr bwMode="auto">
                <a:xfrm>
                  <a:off x="5423151" y="3635648"/>
                  <a:ext cx="358521" cy="358521"/>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73" name="Straight Connector 172"/>
                <p:cNvCxnSpPr/>
                <p:nvPr userDrawn="1"/>
              </p:nvCxnSpPr>
              <p:spPr>
                <a:xfrm flipH="1">
                  <a:off x="4882228" y="3456875"/>
                  <a:ext cx="719999" cy="719395"/>
                </a:xfrm>
                <a:prstGeom prst="line">
                  <a:avLst/>
                </a:prstGeom>
                <a:ln w="12700" cap="sq">
                  <a:solidFill>
                    <a:srgbClr val="1D462A"/>
                  </a:solidFill>
                </a:ln>
              </p:spPr>
              <p:style>
                <a:lnRef idx="1">
                  <a:schemeClr val="accent1"/>
                </a:lnRef>
                <a:fillRef idx="0">
                  <a:schemeClr val="accent1"/>
                </a:fillRef>
                <a:effectRef idx="0">
                  <a:schemeClr val="accent1"/>
                </a:effectRef>
                <a:fontRef idx="minor">
                  <a:schemeClr val="tx1"/>
                </a:fontRef>
              </p:style>
            </p:cxnSp>
            <p:sp>
              <p:nvSpPr>
                <p:cNvPr id="174" name="Rectangle 430"/>
                <p:cNvSpPr/>
                <p:nvPr userDrawn="1"/>
              </p:nvSpPr>
              <p:spPr>
                <a:xfrm>
                  <a:off x="5242782" y="3455832"/>
                  <a:ext cx="359630" cy="359630"/>
                </a:xfrm>
                <a:custGeom>
                  <a:avLst/>
                  <a:gdLst>
                    <a:gd name="connsiteX0" fmla="*/ 0 w 359630"/>
                    <a:gd name="connsiteY0" fmla="*/ 0 h 359630"/>
                    <a:gd name="connsiteX1" fmla="*/ 359630 w 359630"/>
                    <a:gd name="connsiteY1" fmla="*/ 0 h 359630"/>
                    <a:gd name="connsiteX2" fmla="*/ 359630 w 359630"/>
                    <a:gd name="connsiteY2" fmla="*/ 359630 h 359630"/>
                    <a:gd name="connsiteX3" fmla="*/ 0 w 359630"/>
                    <a:gd name="connsiteY3" fmla="*/ 359630 h 359630"/>
                    <a:gd name="connsiteX4" fmla="*/ 0 w 359630"/>
                    <a:gd name="connsiteY4" fmla="*/ 0 h 359630"/>
                    <a:gd name="connsiteX0" fmla="*/ 0 w 359630"/>
                    <a:gd name="connsiteY0" fmla="*/ 359630 h 451070"/>
                    <a:gd name="connsiteX1" fmla="*/ 0 w 359630"/>
                    <a:gd name="connsiteY1" fmla="*/ 0 h 451070"/>
                    <a:gd name="connsiteX2" fmla="*/ 359630 w 359630"/>
                    <a:gd name="connsiteY2" fmla="*/ 0 h 451070"/>
                    <a:gd name="connsiteX3" fmla="*/ 359630 w 359630"/>
                    <a:gd name="connsiteY3" fmla="*/ 359630 h 451070"/>
                    <a:gd name="connsiteX4" fmla="*/ 91440 w 359630"/>
                    <a:gd name="connsiteY4" fmla="*/ 451070 h 451070"/>
                    <a:gd name="connsiteX0" fmla="*/ 0 w 359630"/>
                    <a:gd name="connsiteY0" fmla="*/ 359630 h 359630"/>
                    <a:gd name="connsiteX1" fmla="*/ 0 w 359630"/>
                    <a:gd name="connsiteY1" fmla="*/ 0 h 359630"/>
                    <a:gd name="connsiteX2" fmla="*/ 359630 w 359630"/>
                    <a:gd name="connsiteY2" fmla="*/ 0 h 359630"/>
                    <a:gd name="connsiteX3" fmla="*/ 359630 w 359630"/>
                    <a:gd name="connsiteY3" fmla="*/ 359630 h 359630"/>
                    <a:gd name="connsiteX0" fmla="*/ 0 w 359630"/>
                    <a:gd name="connsiteY0" fmla="*/ 0 h 359630"/>
                    <a:gd name="connsiteX1" fmla="*/ 359630 w 359630"/>
                    <a:gd name="connsiteY1" fmla="*/ 0 h 359630"/>
                    <a:gd name="connsiteX2" fmla="*/ 359630 w 359630"/>
                    <a:gd name="connsiteY2" fmla="*/ 359630 h 359630"/>
                  </a:gdLst>
                  <a:ahLst/>
                  <a:cxnLst>
                    <a:cxn ang="0">
                      <a:pos x="connsiteX0" y="connsiteY0"/>
                    </a:cxn>
                    <a:cxn ang="0">
                      <a:pos x="connsiteX1" y="connsiteY1"/>
                    </a:cxn>
                    <a:cxn ang="0">
                      <a:pos x="connsiteX2" y="connsiteY2"/>
                    </a:cxn>
                  </a:cxnLst>
                  <a:rect l="l" t="t" r="r" b="b"/>
                  <a:pathLst>
                    <a:path w="359630" h="359630">
                      <a:moveTo>
                        <a:pt x="0" y="0"/>
                      </a:moveTo>
                      <a:lnTo>
                        <a:pt x="359630" y="0"/>
                      </a:lnTo>
                      <a:lnTo>
                        <a:pt x="359630" y="359630"/>
                      </a:lnTo>
                    </a:path>
                  </a:pathLst>
                </a:custGeom>
                <a:ln w="12700" cap="sq">
                  <a:solidFill>
                    <a:srgbClr val="1D46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33" name="Group 132"/>
            <p:cNvGrpSpPr/>
            <p:nvPr userDrawn="1"/>
          </p:nvGrpSpPr>
          <p:grpSpPr>
            <a:xfrm>
              <a:off x="9595676" y="2907020"/>
              <a:ext cx="1800000" cy="1800000"/>
              <a:chOff x="9652069" y="2907020"/>
              <a:chExt cx="1800000" cy="1800000"/>
            </a:xfrm>
          </p:grpSpPr>
          <p:cxnSp>
            <p:nvCxnSpPr>
              <p:cNvPr id="157" name="Straight Connector 156"/>
              <p:cNvCxnSpPr/>
              <p:nvPr userDrawn="1"/>
            </p:nvCxnSpPr>
            <p:spPr>
              <a:xfrm>
                <a:off x="10344150" y="3807020"/>
                <a:ext cx="507206" cy="0"/>
              </a:xfrm>
              <a:prstGeom prst="line">
                <a:avLst/>
              </a:prstGeom>
            </p:spPr>
            <p:style>
              <a:lnRef idx="1">
                <a:schemeClr val="accent1"/>
              </a:lnRef>
              <a:fillRef idx="0">
                <a:schemeClr val="accent1"/>
              </a:fillRef>
              <a:effectRef idx="0">
                <a:schemeClr val="accent1"/>
              </a:effectRef>
              <a:fontRef idx="minor">
                <a:schemeClr val="tx1"/>
              </a:fontRef>
            </p:style>
          </p:cxnSp>
          <p:sp>
            <p:nvSpPr>
              <p:cNvPr id="158" name="Freeform 66"/>
              <p:cNvSpPr>
                <a:spLocks/>
              </p:cNvSpPr>
              <p:nvPr userDrawn="1"/>
            </p:nvSpPr>
            <p:spPr bwMode="auto">
              <a:xfrm>
                <a:off x="9652069" y="2907020"/>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Oval 76"/>
              <p:cNvSpPr>
                <a:spLocks noChangeArrowheads="1"/>
              </p:cNvSpPr>
              <p:nvPr userDrawn="1"/>
            </p:nvSpPr>
            <p:spPr bwMode="auto">
              <a:xfrm>
                <a:off x="1001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Oval 77"/>
              <p:cNvSpPr>
                <a:spLocks noChangeArrowheads="1"/>
              </p:cNvSpPr>
              <p:nvPr userDrawn="1"/>
            </p:nvSpPr>
            <p:spPr bwMode="auto">
              <a:xfrm>
                <a:off x="10372069" y="3627020"/>
                <a:ext cx="360000" cy="360000"/>
              </a:xfrm>
              <a:prstGeom prst="ellipse">
                <a:avLst/>
              </a:prstGeom>
              <a:solidFill>
                <a:srgbClr val="CE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Oval 78"/>
              <p:cNvSpPr>
                <a:spLocks noChangeArrowheads="1"/>
              </p:cNvSpPr>
              <p:nvPr userDrawn="1"/>
            </p:nvSpPr>
            <p:spPr bwMode="auto">
              <a:xfrm>
                <a:off x="10372069" y="3267020"/>
                <a:ext cx="360000" cy="360000"/>
              </a:xfrm>
              <a:prstGeom prst="ellipse">
                <a:avLst/>
              </a:prstGeom>
              <a:solidFill>
                <a:srgbClr val="635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Oval 79"/>
              <p:cNvSpPr>
                <a:spLocks noChangeArrowheads="1"/>
              </p:cNvSpPr>
              <p:nvPr userDrawn="1"/>
            </p:nvSpPr>
            <p:spPr bwMode="auto">
              <a:xfrm>
                <a:off x="10372069" y="3987020"/>
                <a:ext cx="360000" cy="360000"/>
              </a:xfrm>
              <a:prstGeom prst="ellipse">
                <a:avLst/>
              </a:prstGeom>
              <a:solidFill>
                <a:srgbClr val="9D9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Oval 80"/>
              <p:cNvSpPr>
                <a:spLocks noChangeArrowheads="1"/>
              </p:cNvSpPr>
              <p:nvPr userDrawn="1"/>
            </p:nvSpPr>
            <p:spPr bwMode="auto">
              <a:xfrm>
                <a:off x="10732069" y="3627020"/>
                <a:ext cx="360000" cy="360000"/>
              </a:xfrm>
              <a:prstGeom prst="ellipse">
                <a:avLst/>
              </a:prstGeom>
              <a:solidFill>
                <a:srgbClr val="858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63"/>
              <p:cNvSpPr/>
              <p:nvPr userDrawn="1"/>
            </p:nvSpPr>
            <p:spPr>
              <a:xfrm rot="10800000">
                <a:off x="10192069" y="3447020"/>
                <a:ext cx="720000" cy="720001"/>
              </a:xfrm>
              <a:custGeom>
                <a:avLst/>
                <a:gdLst>
                  <a:gd name="connsiteX0" fmla="*/ 720000 w 720000"/>
                  <a:gd name="connsiteY0" fmla="*/ 360000 h 720001"/>
                  <a:gd name="connsiteX1" fmla="*/ 360000 w 720000"/>
                  <a:gd name="connsiteY1" fmla="*/ 360000 h 720001"/>
                  <a:gd name="connsiteX2" fmla="*/ 360000 w 720000"/>
                  <a:gd name="connsiteY2" fmla="*/ 0 h 720001"/>
                  <a:gd name="connsiteX3" fmla="*/ 360000 w 720000"/>
                  <a:gd name="connsiteY3" fmla="*/ 720001 h 720001"/>
                  <a:gd name="connsiteX4" fmla="*/ 0 w 720000"/>
                  <a:gd name="connsiteY4" fmla="*/ 360001 h 720001"/>
                  <a:gd name="connsiteX5" fmla="*/ 360000 w 720000"/>
                  <a:gd name="connsiteY5" fmla="*/ 360001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0" h="720001">
                    <a:moveTo>
                      <a:pt x="720000" y="360000"/>
                    </a:moveTo>
                    <a:lnTo>
                      <a:pt x="360000" y="360000"/>
                    </a:lnTo>
                    <a:lnTo>
                      <a:pt x="360000" y="0"/>
                    </a:lnTo>
                    <a:close/>
                    <a:moveTo>
                      <a:pt x="360000" y="720001"/>
                    </a:moveTo>
                    <a:lnTo>
                      <a:pt x="0" y="360001"/>
                    </a:lnTo>
                    <a:lnTo>
                      <a:pt x="360000" y="360001"/>
                    </a:lnTo>
                    <a:close/>
                  </a:path>
                </a:pathLst>
              </a:custGeom>
              <a:noFill/>
              <a:ln w="12700" cap="sq">
                <a:solidFill>
                  <a:srgbClr val="43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userDrawn="1"/>
          </p:nvGrpSpPr>
          <p:grpSpPr>
            <a:xfrm>
              <a:off x="8613162" y="6265465"/>
              <a:ext cx="1800000" cy="1800000"/>
              <a:chOff x="9691104" y="6265465"/>
              <a:chExt cx="1800000" cy="1800000"/>
            </a:xfrm>
          </p:grpSpPr>
          <p:sp>
            <p:nvSpPr>
              <p:cNvPr id="147" name="Freeform 66"/>
              <p:cNvSpPr>
                <a:spLocks/>
              </p:cNvSpPr>
              <p:nvPr userDrawn="1"/>
            </p:nvSpPr>
            <p:spPr bwMode="auto">
              <a:xfrm>
                <a:off x="9691104"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48" name="Group 147"/>
              <p:cNvGrpSpPr/>
              <p:nvPr userDrawn="1"/>
            </p:nvGrpSpPr>
            <p:grpSpPr>
              <a:xfrm>
                <a:off x="10051474" y="6625465"/>
                <a:ext cx="1079260" cy="1080000"/>
                <a:chOff x="10336976" y="6625465"/>
                <a:chExt cx="1079260" cy="1080000"/>
              </a:xfrm>
            </p:grpSpPr>
            <p:sp>
              <p:nvSpPr>
                <p:cNvPr id="149" name="Oval 104"/>
                <p:cNvSpPr>
                  <a:spLocks noChangeArrowheads="1"/>
                </p:cNvSpPr>
                <p:nvPr userDrawn="1"/>
              </p:nvSpPr>
              <p:spPr bwMode="auto">
                <a:xfrm>
                  <a:off x="11056236" y="7346944"/>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50" name="Oval 105"/>
                <p:cNvSpPr>
                  <a:spLocks noChangeArrowheads="1"/>
                </p:cNvSpPr>
                <p:nvPr userDrawn="1"/>
              </p:nvSpPr>
              <p:spPr bwMode="auto">
                <a:xfrm>
                  <a:off x="10696236" y="6985466"/>
                  <a:ext cx="358521" cy="358521"/>
                </a:xfrm>
                <a:prstGeom prst="ellipse">
                  <a:avLst/>
                </a:prstGeom>
                <a:solidFill>
                  <a:srgbClr val="D1E9F2"/>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Oval 108"/>
                <p:cNvSpPr>
                  <a:spLocks noChangeArrowheads="1"/>
                </p:cNvSpPr>
                <p:nvPr userDrawn="1"/>
              </p:nvSpPr>
              <p:spPr bwMode="auto">
                <a:xfrm>
                  <a:off x="11056236" y="6625465"/>
                  <a:ext cx="360000" cy="360000"/>
                </a:xfrm>
                <a:prstGeom prst="ellipse">
                  <a:avLst/>
                </a:prstGeom>
                <a:solidFill>
                  <a:srgbClr val="5092B0"/>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Oval 107"/>
                <p:cNvSpPr>
                  <a:spLocks noChangeArrowheads="1"/>
                </p:cNvSpPr>
                <p:nvPr userDrawn="1"/>
              </p:nvSpPr>
              <p:spPr bwMode="auto">
                <a:xfrm>
                  <a:off x="10336976" y="6625465"/>
                  <a:ext cx="360000" cy="360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53" name="Oval 106"/>
                <p:cNvSpPr>
                  <a:spLocks noChangeArrowheads="1"/>
                </p:cNvSpPr>
                <p:nvPr userDrawn="1"/>
              </p:nvSpPr>
              <p:spPr bwMode="auto">
                <a:xfrm>
                  <a:off x="10336976" y="7346205"/>
                  <a:ext cx="360000" cy="3585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54" name="Group 153"/>
                <p:cNvGrpSpPr/>
                <p:nvPr userDrawn="1"/>
              </p:nvGrpSpPr>
              <p:grpSpPr>
                <a:xfrm>
                  <a:off x="10516607" y="6805768"/>
                  <a:ext cx="719999" cy="719395"/>
                  <a:chOff x="10516237" y="6805465"/>
                  <a:chExt cx="719999" cy="719395"/>
                </a:xfrm>
              </p:grpSpPr>
              <p:cxnSp>
                <p:nvCxnSpPr>
                  <p:cNvPr id="155" name="Straight Connector 154"/>
                  <p:cNvCxnSpPr/>
                  <p:nvPr userDrawn="1"/>
                </p:nvCxnSpPr>
                <p:spPr>
                  <a:xfrm>
                    <a:off x="10516606" y="6806574"/>
                    <a:ext cx="719260" cy="717177"/>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flipH="1">
                    <a:off x="10516237" y="6805465"/>
                    <a:ext cx="719999" cy="719395"/>
                  </a:xfrm>
                  <a:prstGeom prst="line">
                    <a:avLst/>
                  </a:prstGeom>
                  <a:ln w="12700" cap="sq">
                    <a:solidFill>
                      <a:srgbClr val="2E6985"/>
                    </a:solidFill>
                  </a:ln>
                </p:spPr>
                <p:style>
                  <a:lnRef idx="1">
                    <a:schemeClr val="accent1"/>
                  </a:lnRef>
                  <a:fillRef idx="0">
                    <a:schemeClr val="accent1"/>
                  </a:fillRef>
                  <a:effectRef idx="0">
                    <a:schemeClr val="accent1"/>
                  </a:effectRef>
                  <a:fontRef idx="minor">
                    <a:schemeClr val="tx1"/>
                  </a:fontRef>
                </p:style>
              </p:cxnSp>
            </p:grpSp>
          </p:grpSp>
        </p:grpSp>
        <p:grpSp>
          <p:nvGrpSpPr>
            <p:cNvPr id="135" name="Group 134"/>
            <p:cNvGrpSpPr/>
            <p:nvPr userDrawn="1"/>
          </p:nvGrpSpPr>
          <p:grpSpPr>
            <a:xfrm>
              <a:off x="5268163" y="6265465"/>
              <a:ext cx="1800000" cy="1800000"/>
              <a:chOff x="5283942" y="6265465"/>
              <a:chExt cx="1800000" cy="1800000"/>
            </a:xfrm>
          </p:grpSpPr>
          <p:sp>
            <p:nvSpPr>
              <p:cNvPr id="136" name="Freeform 66"/>
              <p:cNvSpPr>
                <a:spLocks/>
              </p:cNvSpPr>
              <p:nvPr userDrawn="1"/>
            </p:nvSpPr>
            <p:spPr bwMode="auto">
              <a:xfrm>
                <a:off x="5283942" y="6265465"/>
                <a:ext cx="1800000" cy="1800000"/>
              </a:xfrm>
              <a:prstGeom prst="ellipse">
                <a:avLst/>
              </a:prstGeom>
              <a:solidFill>
                <a:schemeClr val="bg1"/>
              </a:solidFill>
              <a:ln w="19050">
                <a:solidFill>
                  <a:srgbClr val="EDEDED"/>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7" name="Group 136"/>
              <p:cNvGrpSpPr/>
              <p:nvPr userDrawn="1"/>
            </p:nvGrpSpPr>
            <p:grpSpPr>
              <a:xfrm>
                <a:off x="5644312" y="6625465"/>
                <a:ext cx="1079260" cy="1080000"/>
                <a:chOff x="5644312" y="6625465"/>
                <a:chExt cx="1079260" cy="1080000"/>
              </a:xfrm>
            </p:grpSpPr>
            <p:sp>
              <p:nvSpPr>
                <p:cNvPr id="138" name="Oval 104"/>
                <p:cNvSpPr>
                  <a:spLocks noChangeArrowheads="1"/>
                </p:cNvSpPr>
                <p:nvPr userDrawn="1"/>
              </p:nvSpPr>
              <p:spPr bwMode="auto">
                <a:xfrm>
                  <a:off x="6363572" y="7346944"/>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39" name="Oval 105"/>
                <p:cNvSpPr>
                  <a:spLocks noChangeArrowheads="1"/>
                </p:cNvSpPr>
                <p:nvPr userDrawn="1"/>
              </p:nvSpPr>
              <p:spPr bwMode="auto">
                <a:xfrm>
                  <a:off x="5644312" y="6985466"/>
                  <a:ext cx="358521"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Oval 108"/>
                <p:cNvSpPr>
                  <a:spLocks noChangeArrowheads="1"/>
                </p:cNvSpPr>
                <p:nvPr userDrawn="1"/>
              </p:nvSpPr>
              <p:spPr bwMode="auto">
                <a:xfrm>
                  <a:off x="6363572" y="662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Oval 107"/>
                <p:cNvSpPr>
                  <a:spLocks noChangeArrowheads="1"/>
                </p:cNvSpPr>
                <p:nvPr userDrawn="1"/>
              </p:nvSpPr>
              <p:spPr bwMode="auto">
                <a:xfrm>
                  <a:off x="5644312" y="6625465"/>
                  <a:ext cx="360000" cy="3600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lvl="0"/>
                  <a:endParaRPr lang="en-GB"/>
                </a:p>
              </p:txBody>
            </p:sp>
            <p:sp>
              <p:nvSpPr>
                <p:cNvPr id="142" name="Oval 106"/>
                <p:cNvSpPr>
                  <a:spLocks noChangeArrowheads="1"/>
                </p:cNvSpPr>
                <p:nvPr userDrawn="1"/>
              </p:nvSpPr>
              <p:spPr bwMode="auto">
                <a:xfrm>
                  <a:off x="5644312" y="7346205"/>
                  <a:ext cx="360000"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Oval 108"/>
                <p:cNvSpPr>
                  <a:spLocks noChangeArrowheads="1"/>
                </p:cNvSpPr>
                <p:nvPr userDrawn="1"/>
              </p:nvSpPr>
              <p:spPr bwMode="auto">
                <a:xfrm>
                  <a:off x="6003942" y="6625465"/>
                  <a:ext cx="360000" cy="360000"/>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Oval 108"/>
                <p:cNvSpPr>
                  <a:spLocks noChangeArrowheads="1"/>
                </p:cNvSpPr>
                <p:nvPr userDrawn="1"/>
              </p:nvSpPr>
              <p:spPr bwMode="auto">
                <a:xfrm>
                  <a:off x="6003942" y="7345465"/>
                  <a:ext cx="360000" cy="360000"/>
                </a:xfrm>
                <a:prstGeom prst="ellipse">
                  <a:avLst/>
                </a:prstGeom>
                <a:solidFill>
                  <a:srgbClr val="D8B95D"/>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Oval 105"/>
                <p:cNvSpPr>
                  <a:spLocks noChangeArrowheads="1"/>
                </p:cNvSpPr>
                <p:nvPr userDrawn="1"/>
              </p:nvSpPr>
              <p:spPr bwMode="auto">
                <a:xfrm>
                  <a:off x="6365051" y="6985466"/>
                  <a:ext cx="358521" cy="3585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Rectangle 145"/>
                <p:cNvSpPr/>
                <p:nvPr userDrawn="1"/>
              </p:nvSpPr>
              <p:spPr>
                <a:xfrm>
                  <a:off x="5824128" y="6806693"/>
                  <a:ext cx="719628" cy="719024"/>
                </a:xfrm>
                <a:prstGeom prst="rect">
                  <a:avLst/>
                </a:prstGeom>
                <a:noFill/>
                <a:ln w="12700">
                  <a:solidFill>
                    <a:srgbClr val="877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84" name="Oval 24"/>
          <p:cNvSpPr>
            <a:spLocks noChangeArrowheads="1"/>
          </p:cNvSpPr>
          <p:nvPr userDrawn="1"/>
        </p:nvSpPr>
        <p:spPr bwMode="auto">
          <a:xfrm>
            <a:off x="11753624" y="1294540"/>
            <a:ext cx="360000" cy="358521"/>
          </a:xfrm>
          <a:prstGeom prst="ellipse">
            <a:avLst/>
          </a:prstGeom>
          <a:solidFill>
            <a:srgbClr val="FA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Text Placeholder 131"/>
          <p:cNvSpPr>
            <a:spLocks noGrp="1"/>
          </p:cNvSpPr>
          <p:nvPr>
            <p:ph type="body" sz="quarter" idx="20" hasCustomPrompt="1"/>
          </p:nvPr>
        </p:nvSpPr>
        <p:spPr>
          <a:xfrm>
            <a:off x="11040312" y="1399040"/>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186" name="Line 25"/>
          <p:cNvSpPr>
            <a:spLocks noChangeShapeType="1"/>
          </p:cNvSpPr>
          <p:nvPr userDrawn="1"/>
        </p:nvSpPr>
        <p:spPr bwMode="auto">
          <a:xfrm>
            <a:off x="11040312" y="1571840"/>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Text Placeholder 131"/>
          <p:cNvSpPr>
            <a:spLocks noGrp="1"/>
          </p:cNvSpPr>
          <p:nvPr>
            <p:ph type="body" sz="quarter" idx="16" hasCustomPrompt="1"/>
          </p:nvPr>
        </p:nvSpPr>
        <p:spPr>
          <a:xfrm>
            <a:off x="11040312" y="1789135"/>
            <a:ext cx="1944000" cy="536575"/>
          </a:xfrm>
        </p:spPr>
        <p:txBody>
          <a:bodyPr/>
          <a:lstStyle>
            <a:lvl1pPr>
              <a:lnSpc>
                <a:spcPts val="2100"/>
              </a:lnSpc>
              <a:spcAft>
                <a:spcPts val="0"/>
              </a:spcAft>
              <a:defRPr sz="1500"/>
            </a:lvl1pPr>
          </a:lstStyle>
          <a:p>
            <a:pPr lvl="0"/>
            <a:r>
              <a:rPr lang="en-US"/>
              <a:t>Click to edit text</a:t>
            </a:r>
          </a:p>
        </p:txBody>
      </p:sp>
      <p:sp>
        <p:nvSpPr>
          <p:cNvPr id="204" name="Oval 24"/>
          <p:cNvSpPr>
            <a:spLocks noChangeArrowheads="1"/>
          </p:cNvSpPr>
          <p:nvPr userDrawn="1"/>
        </p:nvSpPr>
        <p:spPr bwMode="auto">
          <a:xfrm>
            <a:off x="9876691" y="7127519"/>
            <a:ext cx="360000" cy="358521"/>
          </a:xfrm>
          <a:prstGeom prst="ellipse">
            <a:avLst/>
          </a:prstGeom>
          <a:solidFill>
            <a:srgbClr val="FCECBB"/>
          </a:solidFill>
          <a:ln>
            <a:noFill/>
          </a:ln>
        </p:spPr>
        <p:txBody>
          <a:bodyPr vert="horz" wrap="square" lIns="91440" tIns="45720" rIns="91440" bIns="45720" numCol="1" anchor="t" anchorCtr="0" compatLnSpc="1">
            <a:prstTxWarp prst="textNoShape">
              <a:avLst/>
            </a:prstTxWarp>
          </a:bodyPr>
          <a:lstStyle/>
          <a:p>
            <a:endParaRPr lang="en-GB"/>
          </a:p>
        </p:txBody>
      </p:sp>
      <p:sp>
        <p:nvSpPr>
          <p:cNvPr id="205" name="Text Placeholder 131"/>
          <p:cNvSpPr>
            <a:spLocks noGrp="1"/>
          </p:cNvSpPr>
          <p:nvPr>
            <p:ph type="body" sz="quarter" idx="25" hasCustomPrompt="1"/>
          </p:nvPr>
        </p:nvSpPr>
        <p:spPr>
          <a:xfrm>
            <a:off x="9163379"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06" name="Line 25"/>
          <p:cNvSpPr>
            <a:spLocks noChangeShapeType="1"/>
          </p:cNvSpPr>
          <p:nvPr userDrawn="1"/>
        </p:nvSpPr>
        <p:spPr bwMode="auto">
          <a:xfrm>
            <a:off x="9163379"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Text Placeholder 131"/>
          <p:cNvSpPr>
            <a:spLocks noGrp="1"/>
          </p:cNvSpPr>
          <p:nvPr>
            <p:ph type="body" sz="quarter" idx="26" hasCustomPrompt="1"/>
          </p:nvPr>
        </p:nvSpPr>
        <p:spPr>
          <a:xfrm>
            <a:off x="9163379" y="7576372"/>
            <a:ext cx="2268000" cy="536575"/>
          </a:xfrm>
        </p:spPr>
        <p:txBody>
          <a:bodyPr/>
          <a:lstStyle>
            <a:lvl1pPr>
              <a:lnSpc>
                <a:spcPts val="2100"/>
              </a:lnSpc>
              <a:spcAft>
                <a:spcPts val="0"/>
              </a:spcAft>
              <a:defRPr sz="1500"/>
            </a:lvl1pPr>
          </a:lstStyle>
          <a:p>
            <a:pPr lvl="0"/>
            <a:r>
              <a:rPr lang="en-US"/>
              <a:t>Click to edit text</a:t>
            </a:r>
          </a:p>
        </p:txBody>
      </p:sp>
      <p:sp>
        <p:nvSpPr>
          <p:cNvPr id="209" name="Text Placeholder 131"/>
          <p:cNvSpPr>
            <a:spLocks noGrp="1"/>
          </p:cNvSpPr>
          <p:nvPr>
            <p:ph type="body" sz="quarter" idx="27" hasCustomPrompt="1"/>
          </p:nvPr>
        </p:nvSpPr>
        <p:spPr>
          <a:xfrm>
            <a:off x="12662577" y="7232019"/>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0" name="Line 25"/>
          <p:cNvSpPr>
            <a:spLocks noChangeShapeType="1"/>
          </p:cNvSpPr>
          <p:nvPr userDrawn="1"/>
        </p:nvSpPr>
        <p:spPr bwMode="auto">
          <a:xfrm>
            <a:off x="12662577" y="7404819"/>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Text Placeholder 131"/>
          <p:cNvSpPr>
            <a:spLocks noGrp="1"/>
          </p:cNvSpPr>
          <p:nvPr>
            <p:ph type="body" sz="quarter" idx="28" hasCustomPrompt="1"/>
          </p:nvPr>
        </p:nvSpPr>
        <p:spPr>
          <a:xfrm>
            <a:off x="12662577" y="7576372"/>
            <a:ext cx="1944000" cy="536575"/>
          </a:xfrm>
        </p:spPr>
        <p:txBody>
          <a:bodyPr/>
          <a:lstStyle>
            <a:lvl1pPr>
              <a:lnSpc>
                <a:spcPts val="2100"/>
              </a:lnSpc>
              <a:spcAft>
                <a:spcPts val="0"/>
              </a:spcAft>
              <a:defRPr sz="1500"/>
            </a:lvl1pPr>
          </a:lstStyle>
          <a:p>
            <a:pPr lvl="0"/>
            <a:r>
              <a:rPr lang="en-US"/>
              <a:t>Click to edit text</a:t>
            </a:r>
          </a:p>
        </p:txBody>
      </p:sp>
      <p:sp>
        <p:nvSpPr>
          <p:cNvPr id="212" name="Oval 24"/>
          <p:cNvSpPr>
            <a:spLocks noChangeArrowheads="1"/>
          </p:cNvSpPr>
          <p:nvPr userDrawn="1"/>
        </p:nvSpPr>
        <p:spPr bwMode="auto">
          <a:xfrm>
            <a:off x="13861142" y="2691104"/>
            <a:ext cx="360000" cy="358521"/>
          </a:xfrm>
          <a:prstGeom prst="ellipse">
            <a:avLst/>
          </a:prstGeom>
          <a:solidFill>
            <a:srgbClr val="CECCE8"/>
          </a:solidFill>
          <a:ln>
            <a:noFill/>
          </a:ln>
        </p:spPr>
        <p:txBody>
          <a:bodyPr vert="horz" wrap="square" lIns="91440" tIns="45720" rIns="91440" bIns="45720" numCol="1" anchor="t" anchorCtr="0" compatLnSpc="1">
            <a:prstTxWarp prst="textNoShape">
              <a:avLst/>
            </a:prstTxWarp>
          </a:bodyPr>
          <a:lstStyle/>
          <a:p>
            <a:endParaRPr lang="en-GB"/>
          </a:p>
        </p:txBody>
      </p:sp>
      <p:sp>
        <p:nvSpPr>
          <p:cNvPr id="213" name="Text Placeholder 131"/>
          <p:cNvSpPr>
            <a:spLocks noGrp="1"/>
          </p:cNvSpPr>
          <p:nvPr>
            <p:ph type="body" sz="quarter" idx="29" hasCustomPrompt="1"/>
          </p:nvPr>
        </p:nvSpPr>
        <p:spPr>
          <a:xfrm>
            <a:off x="13147830"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4" name="Line 25"/>
          <p:cNvSpPr>
            <a:spLocks noChangeShapeType="1"/>
          </p:cNvSpPr>
          <p:nvPr userDrawn="1"/>
        </p:nvSpPr>
        <p:spPr bwMode="auto">
          <a:xfrm>
            <a:off x="13147830"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Text Placeholder 131"/>
          <p:cNvSpPr>
            <a:spLocks noGrp="1"/>
          </p:cNvSpPr>
          <p:nvPr>
            <p:ph type="body" sz="quarter" idx="30" hasCustomPrompt="1"/>
          </p:nvPr>
        </p:nvSpPr>
        <p:spPr>
          <a:xfrm>
            <a:off x="13147830" y="3139957"/>
            <a:ext cx="1944000" cy="536575"/>
          </a:xfrm>
        </p:spPr>
        <p:txBody>
          <a:bodyPr/>
          <a:lstStyle>
            <a:lvl1pPr>
              <a:lnSpc>
                <a:spcPts val="2100"/>
              </a:lnSpc>
              <a:spcAft>
                <a:spcPts val="0"/>
              </a:spcAft>
              <a:defRPr sz="1500"/>
            </a:lvl1pPr>
          </a:lstStyle>
          <a:p>
            <a:pPr lvl="0"/>
            <a:r>
              <a:rPr lang="en-US"/>
              <a:t>Click to edit text</a:t>
            </a:r>
          </a:p>
        </p:txBody>
      </p:sp>
      <p:sp>
        <p:nvSpPr>
          <p:cNvPr id="216" name="Oval 24"/>
          <p:cNvSpPr>
            <a:spLocks noChangeArrowheads="1"/>
          </p:cNvSpPr>
          <p:nvPr userDrawn="1"/>
        </p:nvSpPr>
        <p:spPr bwMode="auto">
          <a:xfrm>
            <a:off x="9564206" y="2691104"/>
            <a:ext cx="360000" cy="358521"/>
          </a:xfrm>
          <a:prstGeom prst="ellipse">
            <a:avLst/>
          </a:prstGeom>
          <a:solidFill>
            <a:srgbClr val="BADDC5"/>
          </a:solidFill>
          <a:ln>
            <a:noFill/>
          </a:ln>
        </p:spPr>
        <p:txBody>
          <a:bodyPr vert="horz" wrap="square" lIns="91440" tIns="45720" rIns="91440" bIns="45720" numCol="1" anchor="t" anchorCtr="0" compatLnSpc="1">
            <a:prstTxWarp prst="textNoShape">
              <a:avLst/>
            </a:prstTxWarp>
          </a:bodyPr>
          <a:lstStyle/>
          <a:p>
            <a:endParaRPr lang="en-GB"/>
          </a:p>
        </p:txBody>
      </p:sp>
      <p:sp>
        <p:nvSpPr>
          <p:cNvPr id="217" name="Text Placeholder 131"/>
          <p:cNvSpPr>
            <a:spLocks noGrp="1"/>
          </p:cNvSpPr>
          <p:nvPr>
            <p:ph type="body" sz="quarter" idx="31" hasCustomPrompt="1"/>
          </p:nvPr>
        </p:nvSpPr>
        <p:spPr>
          <a:xfrm>
            <a:off x="8850894" y="2795604"/>
            <a:ext cx="1008000" cy="172800"/>
          </a:xfrm>
        </p:spPr>
        <p:txBody>
          <a:bodyPr wrap="square">
            <a:noAutofit/>
          </a:bodyPr>
          <a:lstStyle>
            <a:lvl1pPr>
              <a:lnSpc>
                <a:spcPct val="100000"/>
              </a:lnSpc>
              <a:spcAft>
                <a:spcPts val="0"/>
              </a:spcAft>
              <a:defRPr sz="1000" b="0" cap="all" spc="0" baseline="0">
                <a:latin typeface="Office Code Pro D Medium" panose="00000609000000000000" pitchFamily="49" charset="0"/>
              </a:defRPr>
            </a:lvl1pPr>
          </a:lstStyle>
          <a:p>
            <a:pPr lvl="0"/>
            <a:r>
              <a:rPr lang="en-US"/>
              <a:t>TEXT HERE</a:t>
            </a:r>
          </a:p>
        </p:txBody>
      </p:sp>
      <p:sp>
        <p:nvSpPr>
          <p:cNvPr id="218" name="Line 25"/>
          <p:cNvSpPr>
            <a:spLocks noChangeShapeType="1"/>
          </p:cNvSpPr>
          <p:nvPr userDrawn="1"/>
        </p:nvSpPr>
        <p:spPr bwMode="auto">
          <a:xfrm>
            <a:off x="8850894" y="2968404"/>
            <a:ext cx="900000" cy="0"/>
          </a:xfrm>
          <a:prstGeom prst="line">
            <a:avLst/>
          </a:prstGeom>
          <a:noFill/>
          <a:ln w="6350" cap="flat">
            <a:solidFill>
              <a:srgbClr val="1D1D1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Text Placeholder 131"/>
          <p:cNvSpPr>
            <a:spLocks noGrp="1"/>
          </p:cNvSpPr>
          <p:nvPr>
            <p:ph type="body" sz="quarter" idx="32" hasCustomPrompt="1"/>
          </p:nvPr>
        </p:nvSpPr>
        <p:spPr>
          <a:xfrm>
            <a:off x="8850894" y="3139957"/>
            <a:ext cx="1944000" cy="536575"/>
          </a:xfrm>
        </p:spPr>
        <p:txBody>
          <a:bodyPr/>
          <a:lstStyle>
            <a:lvl1pPr>
              <a:lnSpc>
                <a:spcPts val="2100"/>
              </a:lnSpc>
              <a:spcAft>
                <a:spcPts val="0"/>
              </a:spcAft>
              <a:defRPr sz="1500"/>
            </a:lvl1pPr>
          </a:lstStyle>
          <a:p>
            <a:pPr lvl="0"/>
            <a:r>
              <a:rPr lang="en-US"/>
              <a:t>Click to edit</a:t>
            </a:r>
            <a:br>
              <a:rPr lang="en-US"/>
            </a:br>
            <a:r>
              <a:rPr lang="en-US"/>
              <a:t>text</a:t>
            </a:r>
          </a:p>
        </p:txBody>
      </p:sp>
      <p:sp>
        <p:nvSpPr>
          <p:cNvPr id="220" name="Text Placeholder 131"/>
          <p:cNvSpPr>
            <a:spLocks noGrp="1"/>
          </p:cNvSpPr>
          <p:nvPr>
            <p:ph type="body" sz="quarter" idx="33" hasCustomPrompt="1"/>
          </p:nvPr>
        </p:nvSpPr>
        <p:spPr>
          <a:xfrm>
            <a:off x="10651158" y="4239541"/>
            <a:ext cx="1944000" cy="536575"/>
          </a:xfrm>
        </p:spPr>
        <p:txBody>
          <a:bodyPr/>
          <a:lstStyle>
            <a:lvl1pPr algn="ctr">
              <a:lnSpc>
                <a:spcPts val="2700"/>
              </a:lnSpc>
              <a:spcAft>
                <a:spcPts val="0"/>
              </a:spcAft>
              <a:defRPr sz="2400" baseline="0"/>
            </a:lvl1pPr>
          </a:lstStyle>
          <a:p>
            <a:pPr lvl="0"/>
            <a:r>
              <a:rPr lang="en-US"/>
              <a:t>Click to</a:t>
            </a:r>
            <a:br>
              <a:rPr lang="en-US"/>
            </a:br>
            <a:r>
              <a:rPr lang="en-US"/>
              <a:t>edit text</a:t>
            </a:r>
          </a:p>
        </p:txBody>
      </p:sp>
    </p:spTree>
    <p:extLst>
      <p:ext uri="{BB962C8B-B14F-4D97-AF65-F5344CB8AC3E}">
        <p14:creationId xmlns:p14="http://schemas.microsoft.com/office/powerpoint/2010/main" val="1639040360"/>
      </p:ext>
    </p:extLst>
  </p:cSld>
  <p:clrMapOvr>
    <a:masterClrMapping/>
  </p:clrMapOvr>
  <p:extLst>
    <p:ext uri="{DCECCB84-F9BA-43D5-87BE-67443E8EF086}">
      <p15:sldGuideLst xmlns:p15="http://schemas.microsoft.com/office/powerpoint/2012/main">
        <p15:guide id="1" orient="horz" pos="4490" userDrawn="1">
          <p15:clr>
            <a:srgbClr val="A4A3A4"/>
          </p15:clr>
        </p15:guide>
        <p15:guide id="2" pos="4939" userDrawn="1">
          <p15:clr>
            <a:srgbClr val="A4A3A4"/>
          </p15:clr>
        </p15:guide>
        <p15:guide id="3" pos="557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5174954" y="844870"/>
            <a:ext cx="648000" cy="648000"/>
          </a:xfrm>
          <a:prstGeom prst="ellipse">
            <a:avLst/>
          </a:prstGeom>
          <a:solidFill>
            <a:srgbClr val="CECCE8"/>
          </a:solidFill>
        </p:spPr>
        <p:txBody>
          <a:bodyPr vert="horz" wrap="none" lIns="0" tIns="0" rIns="0" bIns="0" rtlCol="0" anchor="ctr"/>
          <a:lstStyle>
            <a:lvl1pPr algn="ctr">
              <a:defRPr sz="1600">
                <a:solidFill>
                  <a:schemeClr val="tx1"/>
                </a:solidFill>
              </a:defRPr>
            </a:lvl1pPr>
          </a:lstStyle>
          <a:p>
            <a:r>
              <a:rPr lang="en-GB"/>
              <a:t>&lt;#&gt;</a:t>
            </a:r>
          </a:p>
        </p:txBody>
      </p:sp>
      <p:sp>
        <p:nvSpPr>
          <p:cNvPr id="3" name="Text Placeholder 2"/>
          <p:cNvSpPr>
            <a:spLocks noGrp="1"/>
          </p:cNvSpPr>
          <p:nvPr>
            <p:ph type="body" idx="1"/>
          </p:nvPr>
        </p:nvSpPr>
        <p:spPr>
          <a:xfrm>
            <a:off x="998538" y="2376488"/>
            <a:ext cx="13680000" cy="58324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rot="16200000">
            <a:off x="13669287" y="4139918"/>
            <a:ext cx="3680747" cy="153888"/>
          </a:xfrm>
          <a:prstGeom prst="rect">
            <a:avLst/>
          </a:prstGeom>
        </p:spPr>
        <p:txBody>
          <a:bodyPr vert="horz" wrap="square" lIns="0" tIns="0" rIns="0" bIns="0" rtlCol="0" anchor="ctr">
            <a:spAutoFit/>
          </a:bodyPr>
          <a:lstStyle>
            <a:lvl1pPr algn="l">
              <a:defRPr sz="1000">
                <a:solidFill>
                  <a:schemeClr val="tx1"/>
                </a:solidFill>
              </a:defRPr>
            </a:lvl1pPr>
          </a:lstStyle>
          <a:p>
            <a:r>
              <a:rPr lang="en-GB"/>
              <a:t>Review of ICH GCP E6 (R3) Principles</a:t>
            </a:r>
          </a:p>
        </p:txBody>
      </p:sp>
      <p:sp>
        <p:nvSpPr>
          <p:cNvPr id="9" name="Title Placeholder 8"/>
          <p:cNvSpPr>
            <a:spLocks noGrp="1"/>
          </p:cNvSpPr>
          <p:nvPr>
            <p:ph type="title"/>
          </p:nvPr>
        </p:nvSpPr>
        <p:spPr>
          <a:xfrm>
            <a:off x="998538" y="811213"/>
            <a:ext cx="13680000" cy="581698"/>
          </a:xfrm>
          <a:prstGeom prst="rect">
            <a:avLst/>
          </a:prstGeom>
        </p:spPr>
        <p:txBody>
          <a:bodyPr vert="horz" lIns="0" tIns="0" rIns="0" bIns="0" rtlCol="0" anchor="t" anchorCtr="0">
            <a:noAutofit/>
          </a:bodyPr>
          <a:lstStyle/>
          <a:p>
            <a:r>
              <a:rPr lang="en-US"/>
              <a:t>Click to edit title</a:t>
            </a:r>
            <a:endParaRPr lang="en-GB"/>
          </a:p>
        </p:txBody>
      </p:sp>
      <p:sp>
        <p:nvSpPr>
          <p:cNvPr id="13" name="TextBox 12"/>
          <p:cNvSpPr txBox="1"/>
          <p:nvPr userDrawn="1"/>
        </p:nvSpPr>
        <p:spPr>
          <a:xfrm rot="16200000">
            <a:off x="14444145" y="7066502"/>
            <a:ext cx="2131033" cy="153888"/>
          </a:xfrm>
          <a:prstGeom prst="rect">
            <a:avLst/>
          </a:prstGeom>
          <a:noFill/>
        </p:spPr>
        <p:txBody>
          <a:bodyPr wrap="none" lIns="0" tIns="0" rIns="0" bIns="0" rtlCol="0">
            <a:spAutoFit/>
          </a:bodyPr>
          <a:lstStyle/>
          <a:p>
            <a:pPr algn="l"/>
            <a:r>
              <a:rPr lang="en-GB" sz="1000" b="1" spc="10">
                <a:latin typeface="+mj-lt"/>
              </a:rPr>
              <a:t>Good Clinical Trials Collaborative</a:t>
            </a:r>
            <a:r>
              <a:rPr lang="en-GB" sz="1000" b="1" spc="10" baseline="0">
                <a:latin typeface="+mj-lt"/>
              </a:rPr>
              <a:t>  |</a:t>
            </a:r>
            <a:endParaRPr lang="en-GB" sz="1000" b="1" spc="10">
              <a:latin typeface="+mj-lt"/>
            </a:endParaRPr>
          </a:p>
        </p:txBody>
      </p:sp>
    </p:spTree>
    <p:extLst>
      <p:ext uri="{BB962C8B-B14F-4D97-AF65-F5344CB8AC3E}">
        <p14:creationId xmlns:p14="http://schemas.microsoft.com/office/powerpoint/2010/main" val="19946837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hf sldNum="0" hdr="0" dt="0"/>
  <p:txStyles>
    <p:titleStyle>
      <a:lvl1pPr algn="l" defTabSz="1828800" rtl="0" eaLnBrk="1" latinLnBrk="0" hangingPunct="1">
        <a:lnSpc>
          <a:spcPts val="4500"/>
        </a:lnSpc>
        <a:spcBef>
          <a:spcPct val="0"/>
        </a:spcBef>
        <a:buNone/>
        <a:defRPr sz="4000" b="1" kern="1200" spc="90" baseline="0">
          <a:solidFill>
            <a:schemeClr val="tx1"/>
          </a:solidFill>
          <a:latin typeface="+mj-lt"/>
          <a:ea typeface="+mj-ea"/>
          <a:cs typeface="+mj-cs"/>
        </a:defRPr>
      </a:lvl1pPr>
    </p:titleStyle>
    <p:bodyStyle>
      <a:lvl1pPr marL="0" indent="0" algn="l" defTabSz="1828800" rtl="0" eaLnBrk="1" latinLnBrk="0" hangingPunct="1">
        <a:lnSpc>
          <a:spcPts val="2800"/>
        </a:lnSpc>
        <a:spcBef>
          <a:spcPts val="0"/>
        </a:spcBef>
        <a:spcAft>
          <a:spcPts val="1800"/>
        </a:spcAft>
        <a:buFont typeface="Arial" panose="020B0604020202020204" pitchFamily="34" charset="0"/>
        <a:buNone/>
        <a:defRPr sz="2600" b="1" kern="0" spc="80" baseline="0">
          <a:solidFill>
            <a:schemeClr val="tx1"/>
          </a:solidFill>
          <a:latin typeface="+mj-lt"/>
          <a:ea typeface="+mn-ea"/>
          <a:cs typeface="+mn-cs"/>
        </a:defRPr>
      </a:lvl1pPr>
      <a:lvl2pPr marL="0" indent="0" algn="l" defTabSz="1828800" rtl="0" eaLnBrk="1" latinLnBrk="0" hangingPunct="1">
        <a:lnSpc>
          <a:spcPts val="2700"/>
        </a:lnSpc>
        <a:spcBef>
          <a:spcPts val="0"/>
        </a:spcBef>
        <a:spcAft>
          <a:spcPts val="2400"/>
        </a:spcAft>
        <a:buFont typeface="Arial" panose="020B0604020202020204" pitchFamily="34" charset="0"/>
        <a:buNone/>
        <a:defRPr sz="1920" kern="1200">
          <a:solidFill>
            <a:schemeClr val="tx1"/>
          </a:solidFill>
          <a:latin typeface="+mn-lt"/>
          <a:ea typeface="+mn-ea"/>
          <a:cs typeface="+mn-cs"/>
        </a:defRPr>
      </a:lvl2pPr>
      <a:lvl3pPr marL="342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3pPr>
      <a:lvl4pPr marL="684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4pPr>
      <a:lvl5pPr marL="1026000" indent="-342000" algn="l" defTabSz="1828800" rtl="0" eaLnBrk="1" latinLnBrk="0" hangingPunct="1">
        <a:lnSpc>
          <a:spcPts val="2800"/>
        </a:lnSpc>
        <a:spcBef>
          <a:spcPts val="0"/>
        </a:spcBef>
        <a:spcAft>
          <a:spcPts val="1400"/>
        </a:spcAft>
        <a:buClr>
          <a:schemeClr val="accent1"/>
        </a:buClr>
        <a:buFont typeface="Symbol" panose="05050102010706020507" pitchFamily="18" charset="2"/>
        <a:buChar char="·"/>
        <a:defRPr sz="192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1" userDrawn="1">
          <p15:clr>
            <a:srgbClr val="F26B43"/>
          </p15:clr>
        </p15:guide>
        <p15:guide id="2" pos="630" userDrawn="1">
          <p15:clr>
            <a:srgbClr val="F26B43"/>
          </p15:clr>
        </p15:guide>
        <p15:guide id="3" pos="9248" userDrawn="1">
          <p15:clr>
            <a:srgbClr val="F26B43"/>
          </p15:clr>
        </p15:guide>
        <p15:guide id="4" orient="horz" pos="1134" userDrawn="1">
          <p15:clr>
            <a:srgbClr val="F26B43"/>
          </p15:clr>
        </p15:guide>
        <p15:guide id="5" orient="horz" pos="5171" userDrawn="1">
          <p15:clr>
            <a:srgbClr val="F26B43"/>
          </p15:clr>
        </p15:guide>
        <p15:guide id="6" orient="horz" pos="14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7318" y="881173"/>
            <a:ext cx="15122953" cy="649751"/>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67318" y="2342093"/>
            <a:ext cx="15122953" cy="57146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69778" y="8461374"/>
            <a:ext cx="2520493" cy="276999"/>
          </a:xfrm>
          <a:prstGeom prst="rect">
            <a:avLst/>
          </a:prstGeom>
        </p:spPr>
        <p:txBody>
          <a:bodyPr vert="horz" lIns="0" tIns="0" rIns="0" bIns="0" rtlCol="0" anchor="t" anchorCtr="0">
            <a:spAutoFit/>
          </a:bodyPr>
          <a:lstStyle>
            <a:lvl1pPr algn="r">
              <a:defRPr sz="1800">
                <a:solidFill>
                  <a:schemeClr val="tx2"/>
                </a:solidFill>
              </a:defRPr>
            </a:lvl1pPr>
          </a:lstStyle>
          <a:p>
            <a:fld id="{981285F0-1435-4DFF-A6B2-49BD7A4CAEE2}" type="datetime1">
              <a:rPr lang="en-GB" smtClean="0"/>
              <a:pPr/>
              <a:t>20/09/2023</a:t>
            </a:fld>
            <a:endParaRPr lang="en-GB"/>
          </a:p>
        </p:txBody>
      </p:sp>
      <p:sp>
        <p:nvSpPr>
          <p:cNvPr id="6" name="Slide Number Placeholder 5"/>
          <p:cNvSpPr>
            <a:spLocks noGrp="1"/>
          </p:cNvSpPr>
          <p:nvPr>
            <p:ph type="sldNum" sz="quarter" idx="4"/>
          </p:nvPr>
        </p:nvSpPr>
        <p:spPr>
          <a:xfrm>
            <a:off x="15416840" y="641265"/>
            <a:ext cx="432085" cy="307777"/>
          </a:xfrm>
          <a:prstGeom prst="rect">
            <a:avLst/>
          </a:prstGeom>
        </p:spPr>
        <p:txBody>
          <a:bodyPr vert="horz" wrap="square" lIns="0" tIns="0" rIns="0" bIns="0" rtlCol="0" anchor="ctr">
            <a:spAutoFit/>
          </a:bodyPr>
          <a:lstStyle>
            <a:lvl1pPr algn="l">
              <a:defRPr sz="2000">
                <a:solidFill>
                  <a:schemeClr val="tx2"/>
                </a:solidFill>
                <a:latin typeface="+mj-lt"/>
              </a:defRPr>
            </a:lvl1pPr>
          </a:lstStyle>
          <a:p>
            <a:fld id="{DEF9AD68-5327-4FA6-9851-A953E7042653}" type="slidenum">
              <a:rPr lang="en-GB" smtClean="0"/>
              <a:pPr/>
              <a:t>‹#›</a:t>
            </a:fld>
            <a:endParaRPr lang="en-GB"/>
          </a:p>
        </p:txBody>
      </p:sp>
    </p:spTree>
    <p:extLst>
      <p:ext uri="{BB962C8B-B14F-4D97-AF65-F5344CB8AC3E}">
        <p14:creationId xmlns:p14="http://schemas.microsoft.com/office/powerpoint/2010/main" val="183388737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048" rtl="0" eaLnBrk="1" latinLnBrk="0" hangingPunct="1">
        <a:lnSpc>
          <a:spcPts val="5000"/>
        </a:lnSpc>
        <a:spcBef>
          <a:spcPct val="0"/>
        </a:spcBef>
        <a:buNone/>
        <a:defRPr sz="4400" kern="1200" spc="-91" baseline="0">
          <a:solidFill>
            <a:schemeClr val="tx2"/>
          </a:solidFill>
          <a:latin typeface="+mj-lt"/>
          <a:ea typeface="+mj-ea"/>
          <a:cs typeface="+mj-cs"/>
        </a:defRPr>
      </a:lvl1pPr>
    </p:titleStyle>
    <p:bodyStyle>
      <a:lvl1pPr marL="0" indent="0" algn="l" defTabSz="1219048" rtl="0" eaLnBrk="1" latinLnBrk="0" hangingPunct="1">
        <a:lnSpc>
          <a:spcPts val="34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1219048" rtl="0" eaLnBrk="1" latinLnBrk="0" hangingPunct="1">
        <a:lnSpc>
          <a:spcPts val="3400"/>
        </a:lnSpc>
        <a:spcBef>
          <a:spcPts val="0"/>
        </a:spcBef>
        <a:spcAft>
          <a:spcPts val="1500"/>
        </a:spcAft>
        <a:buFont typeface="Arial" panose="020B0604020202020204" pitchFamily="34" charset="0"/>
        <a:buNone/>
        <a:defRPr sz="2400" kern="1200">
          <a:solidFill>
            <a:schemeClr val="tx1"/>
          </a:solidFill>
          <a:latin typeface="+mn-lt"/>
          <a:ea typeface="+mn-ea"/>
          <a:cs typeface="+mn-cs"/>
        </a:defRPr>
      </a:lvl2pPr>
      <a:lvl3pPr marL="233994" indent="-233994" algn="l" defTabSz="1219048" rtl="0" eaLnBrk="1" latinLnBrk="0" hangingPunct="1">
        <a:lnSpc>
          <a:spcPts val="34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3pPr>
      <a:lvl4pPr marL="0" indent="0" algn="l" defTabSz="1219048" rtl="0" eaLnBrk="1" latinLnBrk="0" hangingPunct="1">
        <a:lnSpc>
          <a:spcPts val="24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4pPr>
      <a:lvl5pPr marL="0" indent="0" algn="l" defTabSz="1219048" rtl="0" eaLnBrk="1" latinLnBrk="0" hangingPunct="1">
        <a:lnSpc>
          <a:spcPts val="144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3352382" indent="-304763"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905" indent="-304763"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428" indent="-304763"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953" indent="-304763" algn="l" defTabSz="121904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048" rtl="0" eaLnBrk="1" latinLnBrk="0" hangingPunct="1">
        <a:defRPr sz="2400" kern="1200">
          <a:solidFill>
            <a:schemeClr val="tx1"/>
          </a:solidFill>
          <a:latin typeface="+mn-lt"/>
          <a:ea typeface="+mn-ea"/>
          <a:cs typeface="+mn-cs"/>
        </a:defRPr>
      </a:lvl1pPr>
      <a:lvl2pPr marL="609523"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2"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8"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7"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80" y="219518"/>
            <a:ext cx="14631829" cy="1261489"/>
          </a:xfrm>
          <a:prstGeom prst="rect">
            <a:avLst/>
          </a:prstGeom>
        </p:spPr>
        <p:txBody>
          <a:bodyPr vert="horz" lIns="91428" tIns="45714" rIns="91428" bIns="45714"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12880" y="1627673"/>
            <a:ext cx="14631829" cy="7168795"/>
          </a:xfrm>
          <a:prstGeom prst="rect">
            <a:avLst/>
          </a:prstGeom>
        </p:spPr>
        <p:txBody>
          <a:bodyPr vert="horz" lIns="91428" tIns="45714" rIns="91428"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5579566"/>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dt="0"/>
  <p:txStyles>
    <p:titleStyle>
      <a:lvl1pPr algn="ctr" defTabSz="1625279" rtl="0" eaLnBrk="1" latinLnBrk="0" hangingPunct="1">
        <a:spcBef>
          <a:spcPct val="0"/>
        </a:spcBef>
        <a:buNone/>
        <a:defRPr sz="5689" b="1" kern="1200">
          <a:solidFill>
            <a:schemeClr val="tx1"/>
          </a:solidFill>
          <a:latin typeface="+mj-lt"/>
          <a:ea typeface="+mj-ea"/>
          <a:cs typeface="+mj-cs"/>
        </a:defRPr>
      </a:lvl1pPr>
    </p:titleStyle>
    <p:bodyStyle>
      <a:lvl1pPr marL="609477" indent="-609477" algn="l" defTabSz="1625279" rtl="0" eaLnBrk="1" latinLnBrk="0" hangingPunct="1">
        <a:spcBef>
          <a:spcPct val="20000"/>
        </a:spcBef>
        <a:buFont typeface="Arial" panose="020B0604020202020204" pitchFamily="34" charset="0"/>
        <a:buChar char="•"/>
        <a:defRPr sz="4977" kern="1200">
          <a:solidFill>
            <a:schemeClr val="tx1"/>
          </a:solidFill>
          <a:latin typeface="+mn-lt"/>
          <a:ea typeface="+mn-ea"/>
          <a:cs typeface="+mn-cs"/>
        </a:defRPr>
      </a:lvl1pPr>
      <a:lvl2pPr marL="1320540" indent="-507899" algn="l" defTabSz="162527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2pPr>
      <a:lvl3pPr marL="2031596"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3pPr>
      <a:lvl4pPr marL="2844232" indent="-406315" algn="l" defTabSz="162527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656871" indent="-406315" algn="l" defTabSz="162527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469504"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2147"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4784"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7419" indent="-406315" algn="l" defTabSz="16252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p:bodyStyle>
    <p:otherStyle>
      <a:defPPr>
        <a:defRPr lang="en-US"/>
      </a:defPPr>
      <a:lvl1pPr marL="0" algn="l" defTabSz="1625279" rtl="0" eaLnBrk="1" latinLnBrk="0" hangingPunct="1">
        <a:defRPr sz="3200" kern="1200">
          <a:solidFill>
            <a:schemeClr val="tx1"/>
          </a:solidFill>
          <a:latin typeface="+mn-lt"/>
          <a:ea typeface="+mn-ea"/>
          <a:cs typeface="+mn-cs"/>
        </a:defRPr>
      </a:lvl1pPr>
      <a:lvl2pPr marL="812634" algn="l" defTabSz="1625279" rtl="0" eaLnBrk="1" latinLnBrk="0" hangingPunct="1">
        <a:defRPr sz="3200" kern="1200">
          <a:solidFill>
            <a:schemeClr val="tx1"/>
          </a:solidFill>
          <a:latin typeface="+mn-lt"/>
          <a:ea typeface="+mn-ea"/>
          <a:cs typeface="+mn-cs"/>
        </a:defRPr>
      </a:lvl2pPr>
      <a:lvl3pPr marL="1625279" algn="l" defTabSz="1625279" rtl="0" eaLnBrk="1" latinLnBrk="0" hangingPunct="1">
        <a:defRPr sz="3200" kern="1200">
          <a:solidFill>
            <a:schemeClr val="tx1"/>
          </a:solidFill>
          <a:latin typeface="+mn-lt"/>
          <a:ea typeface="+mn-ea"/>
          <a:cs typeface="+mn-cs"/>
        </a:defRPr>
      </a:lvl3pPr>
      <a:lvl4pPr marL="2437915" algn="l" defTabSz="1625279" rtl="0" eaLnBrk="1" latinLnBrk="0" hangingPunct="1">
        <a:defRPr sz="3200" kern="1200">
          <a:solidFill>
            <a:schemeClr val="tx1"/>
          </a:solidFill>
          <a:latin typeface="+mn-lt"/>
          <a:ea typeface="+mn-ea"/>
          <a:cs typeface="+mn-cs"/>
        </a:defRPr>
      </a:lvl4pPr>
      <a:lvl5pPr marL="3250556" algn="l" defTabSz="1625279" rtl="0" eaLnBrk="1" latinLnBrk="0" hangingPunct="1">
        <a:defRPr sz="3200" kern="1200">
          <a:solidFill>
            <a:schemeClr val="tx1"/>
          </a:solidFill>
          <a:latin typeface="+mn-lt"/>
          <a:ea typeface="+mn-ea"/>
          <a:cs typeface="+mn-cs"/>
        </a:defRPr>
      </a:lvl5pPr>
      <a:lvl6pPr marL="4063189" algn="l" defTabSz="1625279" rtl="0" eaLnBrk="1" latinLnBrk="0" hangingPunct="1">
        <a:defRPr sz="3200" kern="1200">
          <a:solidFill>
            <a:schemeClr val="tx1"/>
          </a:solidFill>
          <a:latin typeface="+mn-lt"/>
          <a:ea typeface="+mn-ea"/>
          <a:cs typeface="+mn-cs"/>
        </a:defRPr>
      </a:lvl6pPr>
      <a:lvl7pPr marL="4875823" algn="l" defTabSz="1625279" rtl="0" eaLnBrk="1" latinLnBrk="0" hangingPunct="1">
        <a:defRPr sz="3200" kern="1200">
          <a:solidFill>
            <a:schemeClr val="tx1"/>
          </a:solidFill>
          <a:latin typeface="+mn-lt"/>
          <a:ea typeface="+mn-ea"/>
          <a:cs typeface="+mn-cs"/>
        </a:defRPr>
      </a:lvl7pPr>
      <a:lvl8pPr marL="5688462" algn="l" defTabSz="1625279" rtl="0" eaLnBrk="1" latinLnBrk="0" hangingPunct="1">
        <a:defRPr sz="3200" kern="1200">
          <a:solidFill>
            <a:schemeClr val="tx1"/>
          </a:solidFill>
          <a:latin typeface="+mn-lt"/>
          <a:ea typeface="+mn-ea"/>
          <a:cs typeface="+mn-cs"/>
        </a:defRPr>
      </a:lvl8pPr>
      <a:lvl9pPr marL="6501100" algn="l" defTabSz="162527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trial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goodtrials.org/" TargetMode="External"/><Relationship Id="rId4" Type="http://schemas.openxmlformats.org/officeDocument/2006/relationships/hyperlink" Target="mailto:contact@goodtrial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dtrials.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goodtrials.org/newsletter" TargetMode="External"/><Relationship Id="rId5" Type="http://schemas.openxmlformats.org/officeDocument/2006/relationships/hyperlink" Target="http://www.goodtrials.org/" TargetMode="External"/><Relationship Id="rId4" Type="http://schemas.openxmlformats.org/officeDocument/2006/relationships/hyperlink" Target="mailto:contact@goodtrial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16.png"/><Relationship Id="rId18" Type="http://schemas.openxmlformats.org/officeDocument/2006/relationships/image" Target="../media/image43.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9.emf"/><Relationship Id="rId17" Type="http://schemas.openxmlformats.org/officeDocument/2006/relationships/customXml" Target="../ink/ink7.xml"/><Relationship Id="rId2" Type="http://schemas.openxmlformats.org/officeDocument/2006/relationships/image" Target="../media/image15.png"/><Relationship Id="rId16" Type="http://schemas.openxmlformats.org/officeDocument/2006/relationships/image" Target="../media/image42.emf"/><Relationship Id="rId1" Type="http://schemas.openxmlformats.org/officeDocument/2006/relationships/slideLayout" Target="../slideLayouts/slideLayout39.xml"/><Relationship Id="rId6" Type="http://schemas.openxmlformats.org/officeDocument/2006/relationships/image" Target="../media/image26.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6.xml"/><Relationship Id="rId10" Type="http://schemas.openxmlformats.org/officeDocument/2006/relationships/image" Target="../media/image28.emf"/><Relationship Id="rId4" Type="http://schemas.openxmlformats.org/officeDocument/2006/relationships/image" Target="../media/image39.emf"/><Relationship Id="rId9" Type="http://schemas.openxmlformats.org/officeDocument/2006/relationships/customXml" Target="../ink/ink4.xml"/><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45D-497A-7550-9AF7-ACF2781AEAD9}"/>
              </a:ext>
            </a:extLst>
          </p:cNvPr>
          <p:cNvSpPr>
            <a:spLocks noGrp="1"/>
          </p:cNvSpPr>
          <p:nvPr>
            <p:ph type="title"/>
          </p:nvPr>
        </p:nvSpPr>
        <p:spPr>
          <a:xfrm>
            <a:off x="562398" y="3237597"/>
            <a:ext cx="9840468" cy="2173287"/>
          </a:xfrm>
        </p:spPr>
        <p:txBody>
          <a:bodyPr/>
          <a:lstStyle/>
          <a:p>
            <a:pPr>
              <a:lnSpc>
                <a:spcPct val="100000"/>
              </a:lnSpc>
            </a:pPr>
            <a:r>
              <a:rPr lang="en-GB" sz="4400" dirty="0"/>
              <a:t>Good Clinical Trials Collaborative</a:t>
            </a:r>
            <a:br>
              <a:rPr lang="en-GB" sz="4400" dirty="0"/>
            </a:br>
            <a:br>
              <a:rPr lang="en-GB" sz="6000" dirty="0"/>
            </a:br>
            <a:br>
              <a:rPr lang="en-GB" sz="6000" dirty="0"/>
            </a:br>
            <a:br>
              <a:rPr lang="en-GB" dirty="0"/>
            </a:br>
            <a:br>
              <a:rPr lang="en-GB" dirty="0"/>
            </a:br>
            <a:endParaRPr lang="en-GB" dirty="0"/>
          </a:p>
        </p:txBody>
      </p:sp>
      <p:sp>
        <p:nvSpPr>
          <p:cNvPr id="4" name="Text Placeholder 3">
            <a:extLst>
              <a:ext uri="{FF2B5EF4-FFF2-40B4-BE49-F238E27FC236}">
                <a16:creationId xmlns:a16="http://schemas.microsoft.com/office/drawing/2014/main" id="{B5E61E33-465E-DA92-E16C-4F5A0BF2207C}"/>
              </a:ext>
            </a:extLst>
          </p:cNvPr>
          <p:cNvSpPr>
            <a:spLocks noGrp="1"/>
          </p:cNvSpPr>
          <p:nvPr>
            <p:ph type="body" sz="quarter" idx="13"/>
          </p:nvPr>
        </p:nvSpPr>
        <p:spPr/>
        <p:txBody>
          <a:bodyPr/>
          <a:lstStyle/>
          <a:p>
            <a:r>
              <a:rPr lang="en-GB" dirty="0">
                <a:hlinkClick r:id="rId3"/>
              </a:rPr>
              <a:t>www.goodtrials.org</a:t>
            </a:r>
            <a:r>
              <a:rPr lang="en-GB" dirty="0"/>
              <a:t> </a:t>
            </a:r>
          </a:p>
        </p:txBody>
      </p:sp>
      <p:sp>
        <p:nvSpPr>
          <p:cNvPr id="5" name="Text Placeholder 4">
            <a:extLst>
              <a:ext uri="{FF2B5EF4-FFF2-40B4-BE49-F238E27FC236}">
                <a16:creationId xmlns:a16="http://schemas.microsoft.com/office/drawing/2014/main" id="{7C99EC74-3306-8BD3-6554-D30F7669F99F}"/>
              </a:ext>
            </a:extLst>
          </p:cNvPr>
          <p:cNvSpPr>
            <a:spLocks noGrp="1"/>
          </p:cNvSpPr>
          <p:nvPr>
            <p:ph type="body" sz="quarter" idx="14"/>
          </p:nvPr>
        </p:nvSpPr>
        <p:spPr>
          <a:xfrm>
            <a:off x="5318478" y="7932882"/>
            <a:ext cx="2559213" cy="247650"/>
          </a:xfrm>
        </p:spPr>
        <p:txBody>
          <a:bodyPr/>
          <a:lstStyle/>
          <a:p>
            <a:r>
              <a:rPr lang="en-GB" dirty="0">
                <a:hlinkClick r:id="rId4"/>
              </a:rPr>
              <a:t>contact@goodtrials.org </a:t>
            </a:r>
            <a:endParaRPr lang="en-GB" dirty="0"/>
          </a:p>
        </p:txBody>
      </p:sp>
      <p:sp>
        <p:nvSpPr>
          <p:cNvPr id="3" name="Text Placeholder 2"/>
          <p:cNvSpPr>
            <a:spLocks noGrp="1"/>
          </p:cNvSpPr>
          <p:nvPr>
            <p:ph type="body" sz="quarter" idx="12"/>
          </p:nvPr>
        </p:nvSpPr>
        <p:spPr>
          <a:xfrm>
            <a:off x="562398" y="4013087"/>
            <a:ext cx="7611518" cy="2513509"/>
          </a:xfrm>
        </p:spPr>
        <p:txBody>
          <a:bodyPr/>
          <a:lstStyle/>
          <a:p>
            <a:pPr marL="457127" indent="-457127">
              <a:buFont typeface="Arial" panose="020B0604020202020204" pitchFamily="34" charset="0"/>
              <a:buChar char="•"/>
            </a:pPr>
            <a:r>
              <a:rPr lang="en-GB" sz="2400" dirty="0"/>
              <a:t>Twitter: @</a:t>
            </a:r>
            <a:r>
              <a:rPr lang="en-GB" sz="2400" dirty="0" err="1"/>
              <a:t>GoodTrials</a:t>
            </a:r>
            <a:endParaRPr lang="en-GB" sz="2400" dirty="0"/>
          </a:p>
          <a:p>
            <a:pPr marL="457127" indent="-457127">
              <a:buFont typeface="Arial" panose="020B0604020202020204" pitchFamily="34" charset="0"/>
              <a:buChar char="•"/>
            </a:pPr>
            <a:r>
              <a:rPr lang="en-GB" sz="2400" dirty="0"/>
              <a:t>LinkedIn: The Good Clinical Trials Collaborative</a:t>
            </a:r>
          </a:p>
          <a:p>
            <a:pPr marL="457127" indent="-457127">
              <a:buFont typeface="Arial" panose="020B0604020202020204" pitchFamily="34" charset="0"/>
              <a:buChar char="•"/>
            </a:pPr>
            <a:r>
              <a:rPr lang="en-GB" sz="2400" dirty="0"/>
              <a:t>E-mail: </a:t>
            </a:r>
            <a:r>
              <a:rPr lang="en-GB" sz="2400" dirty="0">
                <a:hlinkClick r:id="rId4"/>
              </a:rPr>
              <a:t>contact@goodtrials.org</a:t>
            </a:r>
            <a:r>
              <a:rPr lang="en-GB" sz="2400" dirty="0"/>
              <a:t> </a:t>
            </a:r>
          </a:p>
          <a:p>
            <a:pPr marL="457127" indent="-457127">
              <a:buFont typeface="Arial" panose="020B0604020202020204" pitchFamily="34" charset="0"/>
              <a:buChar char="•"/>
            </a:pPr>
            <a:r>
              <a:rPr lang="en-GB" sz="2400" dirty="0"/>
              <a:t>Website &amp; mailing list: </a:t>
            </a:r>
            <a:r>
              <a:rPr lang="en-GB" sz="2400" dirty="0">
                <a:hlinkClick r:id="rId5"/>
              </a:rPr>
              <a:t>www.goodtrials.org</a:t>
            </a:r>
            <a:r>
              <a:rPr lang="en-GB" sz="2400" dirty="0"/>
              <a:t> </a:t>
            </a:r>
          </a:p>
          <a:p>
            <a:endParaRPr lang="en-GB" dirty="0"/>
          </a:p>
        </p:txBody>
      </p:sp>
    </p:spTree>
    <p:extLst>
      <p:ext uri="{BB962C8B-B14F-4D97-AF65-F5344CB8AC3E}">
        <p14:creationId xmlns:p14="http://schemas.microsoft.com/office/powerpoint/2010/main" val="238494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A46EFD-257F-30EE-4E1B-41A9EDE7D5B5}"/>
              </a:ext>
            </a:extLst>
          </p:cNvPr>
          <p:cNvSpPr>
            <a:spLocks noGrp="1"/>
          </p:cNvSpPr>
          <p:nvPr>
            <p:ph type="ftr" sz="quarter" idx="10"/>
          </p:nvPr>
        </p:nvSpPr>
        <p:spPr/>
        <p:txBody>
          <a:bodyPr/>
          <a:lstStyle/>
          <a:p>
            <a:r>
              <a:rPr lang="en-GB"/>
              <a:t>Review of ICH GCP E6 (R3) Principles</a:t>
            </a:r>
          </a:p>
        </p:txBody>
      </p:sp>
      <p:pic>
        <p:nvPicPr>
          <p:cNvPr id="15" name="Graphic 14" descr="Clipboard Checked outline">
            <a:extLst>
              <a:ext uri="{FF2B5EF4-FFF2-40B4-BE49-F238E27FC236}">
                <a16:creationId xmlns:a16="http://schemas.microsoft.com/office/drawing/2014/main" id="{C7AD8A65-5B81-2117-1ED2-EC327E828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3698" y="7056916"/>
            <a:ext cx="1773180" cy="1773180"/>
          </a:xfrm>
          <a:prstGeom prst="rect">
            <a:avLst/>
          </a:prstGeom>
        </p:spPr>
      </p:pic>
      <p:pic>
        <p:nvPicPr>
          <p:cNvPr id="17" name="Graphic 16" descr="Lightbulb and gear outline">
            <a:extLst>
              <a:ext uri="{FF2B5EF4-FFF2-40B4-BE49-F238E27FC236}">
                <a16:creationId xmlns:a16="http://schemas.microsoft.com/office/drawing/2014/main" id="{BC80ABF8-44E3-533C-D3E3-A172614D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9149" y="7128317"/>
            <a:ext cx="1773180" cy="1773180"/>
          </a:xfrm>
          <a:prstGeom prst="rect">
            <a:avLst/>
          </a:prstGeom>
        </p:spPr>
      </p:pic>
      <p:pic>
        <p:nvPicPr>
          <p:cNvPr id="21" name="Graphic 20" descr="Bullseye outline">
            <a:extLst>
              <a:ext uri="{FF2B5EF4-FFF2-40B4-BE49-F238E27FC236}">
                <a16:creationId xmlns:a16="http://schemas.microsoft.com/office/drawing/2014/main" id="{3801701F-62FE-86F4-D55A-A309BBFE68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4600" y="7128317"/>
            <a:ext cx="1773180" cy="1773180"/>
          </a:xfrm>
          <a:prstGeom prst="rect">
            <a:avLst/>
          </a:prstGeom>
        </p:spPr>
      </p:pic>
      <p:sp>
        <p:nvSpPr>
          <p:cNvPr id="6" name="Title 1">
            <a:extLst>
              <a:ext uri="{FF2B5EF4-FFF2-40B4-BE49-F238E27FC236}">
                <a16:creationId xmlns:a16="http://schemas.microsoft.com/office/drawing/2014/main" id="{06DD3548-7814-1548-5D8D-293B1A6A49E5}"/>
              </a:ext>
            </a:extLst>
          </p:cNvPr>
          <p:cNvSpPr>
            <a:spLocks noGrp="1"/>
          </p:cNvSpPr>
          <p:nvPr>
            <p:ph type="title"/>
          </p:nvPr>
        </p:nvSpPr>
        <p:spPr>
          <a:xfrm>
            <a:off x="998538" y="811213"/>
            <a:ext cx="13421559" cy="581698"/>
          </a:xfrm>
        </p:spPr>
        <p:txBody>
          <a:bodyPr/>
          <a:lstStyle/>
          <a:p>
            <a:pPr algn="ctr"/>
            <a:r>
              <a:rPr lang="en-GB" sz="4400" dirty="0"/>
              <a:t>The Principal/Principle Remedy</a:t>
            </a:r>
            <a:br>
              <a:rPr lang="en-GB" dirty="0"/>
            </a:br>
            <a:br>
              <a:rPr lang="en-GB" dirty="0"/>
            </a:br>
            <a:br>
              <a:rPr lang="en-GB" dirty="0"/>
            </a:br>
            <a:br>
              <a:rPr lang="en-GB" dirty="0"/>
            </a:br>
            <a:br>
              <a:rPr lang="en-GB" dirty="0"/>
            </a:br>
            <a:endParaRPr lang="en-GB" dirty="0"/>
          </a:p>
        </p:txBody>
      </p:sp>
      <p:sp>
        <p:nvSpPr>
          <p:cNvPr id="4" name="TextBox 3">
            <a:extLst>
              <a:ext uri="{FF2B5EF4-FFF2-40B4-BE49-F238E27FC236}">
                <a16:creationId xmlns:a16="http://schemas.microsoft.com/office/drawing/2014/main" id="{9174C7EA-E229-4D36-1AC7-B577727B004A}"/>
              </a:ext>
            </a:extLst>
          </p:cNvPr>
          <p:cNvSpPr txBox="1"/>
          <p:nvPr/>
        </p:nvSpPr>
        <p:spPr>
          <a:xfrm>
            <a:off x="666936" y="1918996"/>
            <a:ext cx="14302793" cy="3877985"/>
          </a:xfrm>
          <a:prstGeom prst="rect">
            <a:avLst/>
          </a:prstGeom>
          <a:noFill/>
        </p:spPr>
        <p:txBody>
          <a:bodyPr wrap="square" lIns="91440" tIns="45720" rIns="91440" bIns="45720" rtlCol="0" anchor="t">
            <a:spAutoFit/>
          </a:bodyPr>
          <a:lstStyle/>
          <a:p>
            <a:pPr marL="571500" indent="-571500">
              <a:spcAft>
                <a:spcPts val="1200"/>
              </a:spcAft>
              <a:buFont typeface="Arial" panose="020B0604020202020204" pitchFamily="34" charset="0"/>
              <a:buChar char="•"/>
            </a:pPr>
            <a:r>
              <a:rPr lang="en-GB" sz="3600">
                <a:latin typeface="Calibri"/>
                <a:cs typeface="Arial"/>
              </a:rPr>
              <a:t>A few simple changes in structure could mitigate this and help the renovation achieve its full potential</a:t>
            </a:r>
            <a:endParaRPr lang="en-US" sz="3600">
              <a:latin typeface="Calibri"/>
              <a:cs typeface="Arial"/>
            </a:endParaRPr>
          </a:p>
          <a:p>
            <a:pPr marL="571500" indent="-571500">
              <a:spcAft>
                <a:spcPts val="1200"/>
              </a:spcAft>
              <a:buFont typeface="Arial" panose="020B0604020202020204" pitchFamily="34" charset="0"/>
              <a:buChar char="•"/>
            </a:pPr>
            <a:r>
              <a:rPr lang="en-GB" sz="3600">
                <a:latin typeface="Calibri"/>
                <a:cs typeface="Arial"/>
              </a:rPr>
              <a:t>Will help E6 R3 stand the test of time and remain applicable even in a fast-changing trial environment</a:t>
            </a:r>
            <a:endParaRPr lang="en-US" sz="3600">
              <a:latin typeface="Calibri"/>
              <a:cs typeface="Arial"/>
            </a:endParaRPr>
          </a:p>
          <a:p>
            <a:pPr marL="571500" indent="-571500">
              <a:spcAft>
                <a:spcPts val="1200"/>
              </a:spcAft>
              <a:buFont typeface="Arial,Sans-Serif" panose="020B0604020202020204" pitchFamily="34" charset="0"/>
              <a:buChar char="•"/>
            </a:pPr>
            <a:endParaRPr lang="en-GB" sz="3600">
              <a:latin typeface="Calibri"/>
              <a:ea typeface="Calibri" panose="020F0502020204030204" pitchFamily="34" charset="0"/>
              <a:cs typeface="Calibri"/>
            </a:endParaRPr>
          </a:p>
          <a:p>
            <a:pPr marL="571500" indent="-571500">
              <a:spcAft>
                <a:spcPts val="1200"/>
              </a:spcAft>
              <a:buFont typeface="Arial" panose="020B0604020202020204" pitchFamily="34" charset="0"/>
              <a:buChar char="•"/>
            </a:pPr>
            <a:endParaRPr lang="en-GB" sz="3600">
              <a:latin typeface="Calibri"/>
              <a:ea typeface="Calibri" panose="020F0502020204030204" pitchFamily="34" charset="0"/>
              <a:cs typeface="Arial"/>
            </a:endParaRPr>
          </a:p>
        </p:txBody>
      </p:sp>
    </p:spTree>
    <p:extLst>
      <p:ext uri="{BB962C8B-B14F-4D97-AF65-F5344CB8AC3E}">
        <p14:creationId xmlns:p14="http://schemas.microsoft.com/office/powerpoint/2010/main" val="334606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2AD1-1405-0DB3-9BE0-B72F0CDC6034}"/>
              </a:ext>
            </a:extLst>
          </p:cNvPr>
          <p:cNvSpPr>
            <a:spLocks noGrp="1"/>
          </p:cNvSpPr>
          <p:nvPr>
            <p:ph type="title"/>
          </p:nvPr>
        </p:nvSpPr>
        <p:spPr>
          <a:xfrm>
            <a:off x="1071353" y="918844"/>
            <a:ext cx="13680000" cy="581698"/>
          </a:xfrm>
        </p:spPr>
        <p:txBody>
          <a:bodyPr/>
          <a:lstStyle/>
          <a:p>
            <a:r>
              <a:rPr lang="en-GB" dirty="0"/>
              <a:t>Modifications proposed</a:t>
            </a:r>
          </a:p>
        </p:txBody>
      </p:sp>
      <p:sp>
        <p:nvSpPr>
          <p:cNvPr id="3" name="Footer Placeholder 2">
            <a:extLst>
              <a:ext uri="{FF2B5EF4-FFF2-40B4-BE49-F238E27FC236}">
                <a16:creationId xmlns:a16="http://schemas.microsoft.com/office/drawing/2014/main" id="{7CA46EFD-257F-30EE-4E1B-41A9EDE7D5B5}"/>
              </a:ext>
            </a:extLst>
          </p:cNvPr>
          <p:cNvSpPr>
            <a:spLocks noGrp="1"/>
          </p:cNvSpPr>
          <p:nvPr>
            <p:ph type="ftr" sz="quarter" idx="10"/>
          </p:nvPr>
        </p:nvSpPr>
        <p:spPr/>
        <p:txBody>
          <a:bodyPr/>
          <a:lstStyle/>
          <a:p>
            <a:r>
              <a:rPr lang="en-GB"/>
              <a:t>Review of ICH GCP E6 (R3) Principles</a:t>
            </a:r>
          </a:p>
        </p:txBody>
      </p:sp>
      <p:sp>
        <p:nvSpPr>
          <p:cNvPr id="7" name="TextBox 6">
            <a:extLst>
              <a:ext uri="{FF2B5EF4-FFF2-40B4-BE49-F238E27FC236}">
                <a16:creationId xmlns:a16="http://schemas.microsoft.com/office/drawing/2014/main" id="{A7FD929F-472B-9838-6743-EF314EEF2BB5}"/>
              </a:ext>
            </a:extLst>
          </p:cNvPr>
          <p:cNvSpPr txBox="1"/>
          <p:nvPr/>
        </p:nvSpPr>
        <p:spPr>
          <a:xfrm>
            <a:off x="998538" y="1876123"/>
            <a:ext cx="10503072" cy="2744982"/>
          </a:xfrm>
          <a:prstGeom prst="rect">
            <a:avLst/>
          </a:prstGeom>
          <a:noFill/>
        </p:spPr>
        <p:txBody>
          <a:bodyPr wrap="square" lIns="91440" tIns="45720" rIns="91440" bIns="45720" anchor="t">
            <a:spAutoFit/>
          </a:bodyPr>
          <a:lstStyle/>
          <a:p>
            <a:pPr marL="571500" indent="-571500">
              <a:lnSpc>
                <a:spcPct val="107000"/>
              </a:lnSpc>
              <a:spcAft>
                <a:spcPts val="800"/>
              </a:spcAft>
              <a:buFont typeface="Arial"/>
              <a:buChar char="•"/>
            </a:pPr>
            <a:r>
              <a:rPr lang="en-GB" sz="3600" b="1">
                <a:latin typeface="Calibri"/>
                <a:ea typeface="Calibri" panose="020F0502020204030204" pitchFamily="34" charset="0"/>
                <a:cs typeface="Arial"/>
              </a:rPr>
              <a:t>Group principles into overarching themes </a:t>
            </a:r>
            <a:r>
              <a:rPr lang="en-GB" sz="3600">
                <a:latin typeface="Calibri"/>
                <a:ea typeface="Calibri" panose="020F0502020204030204" pitchFamily="34" charset="0"/>
                <a:cs typeface="Arial"/>
              </a:rPr>
              <a:t>to</a:t>
            </a:r>
            <a:endParaRPr lang="en-US"/>
          </a:p>
          <a:p>
            <a:pPr marL="1181100" lvl="1" indent="-571500">
              <a:lnSpc>
                <a:spcPct val="107000"/>
              </a:lnSpc>
              <a:spcAft>
                <a:spcPts val="800"/>
              </a:spcAft>
              <a:buFont typeface="Arial"/>
              <a:buChar char="•"/>
            </a:pPr>
            <a:r>
              <a:rPr lang="en-GB" sz="3600">
                <a:latin typeface="Calibri"/>
                <a:ea typeface="Calibri" panose="020F0502020204030204" pitchFamily="34" charset="0"/>
                <a:cs typeface="Arial"/>
              </a:rPr>
              <a:t>increase logical flow</a:t>
            </a:r>
            <a:endParaRPr lang="en-GB" sz="3600">
              <a:effectLst/>
              <a:latin typeface="Calibri" panose="020F0502020204030204" pitchFamily="34" charset="0"/>
              <a:ea typeface="Calibri" panose="020F0502020204030204" pitchFamily="34" charset="0"/>
              <a:cs typeface="Arial"/>
            </a:endParaRPr>
          </a:p>
          <a:p>
            <a:pPr marL="1181100" lvl="1" indent="-571500">
              <a:lnSpc>
                <a:spcPct val="107000"/>
              </a:lnSpc>
              <a:spcAft>
                <a:spcPts val="800"/>
              </a:spcAft>
              <a:buFont typeface="Arial"/>
              <a:buChar char="•"/>
            </a:pPr>
            <a:r>
              <a:rPr lang="en-GB" sz="3600">
                <a:latin typeface="Calibri"/>
                <a:ea typeface="Calibri" panose="020F0502020204030204" pitchFamily="34" charset="0"/>
                <a:cs typeface="Arial"/>
              </a:rPr>
              <a:t>h</a:t>
            </a:r>
            <a:r>
              <a:rPr lang="en-GB" sz="3600">
                <a:effectLst/>
                <a:latin typeface="Calibri"/>
                <a:ea typeface="Calibri" panose="020F0502020204030204" pitchFamily="34" charset="0"/>
                <a:cs typeface="Arial"/>
              </a:rPr>
              <a:t>elp understanding and internalization</a:t>
            </a:r>
            <a:endParaRPr lang="en-GB" sz="3600">
              <a:effectLst/>
              <a:latin typeface="Calibri" panose="020F0502020204030204" pitchFamily="34" charset="0"/>
              <a:ea typeface="Calibri" panose="020F0502020204030204" pitchFamily="34" charset="0"/>
              <a:cs typeface="Arial"/>
            </a:endParaRPr>
          </a:p>
          <a:p>
            <a:pPr marL="571500" indent="-571500">
              <a:lnSpc>
                <a:spcPct val="107000"/>
              </a:lnSpc>
              <a:spcAft>
                <a:spcPts val="800"/>
              </a:spcAft>
              <a:buFont typeface="Arial"/>
              <a:buChar char="•"/>
            </a:pPr>
            <a:endParaRPr lang="en-GB" sz="3600">
              <a:effectLst/>
              <a:latin typeface="Calibri"/>
              <a:ea typeface="Calibri" panose="020F0502020204030204" pitchFamily="34" charset="0"/>
              <a:cs typeface="Arial" panose="020B0604020202020204" pitchFamily="34" charset="0"/>
            </a:endParaRPr>
          </a:p>
        </p:txBody>
      </p:sp>
      <p:pic>
        <p:nvPicPr>
          <p:cNvPr id="15" name="Graphic 14" descr="Clipboard Checked outline">
            <a:extLst>
              <a:ext uri="{FF2B5EF4-FFF2-40B4-BE49-F238E27FC236}">
                <a16:creationId xmlns:a16="http://schemas.microsoft.com/office/drawing/2014/main" id="{C7AD8A65-5B81-2117-1ED2-EC327E828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27163" y="5949270"/>
            <a:ext cx="2880000" cy="2880000"/>
          </a:xfrm>
          <a:prstGeom prst="rect">
            <a:avLst/>
          </a:prstGeom>
        </p:spPr>
      </p:pic>
      <p:pic>
        <p:nvPicPr>
          <p:cNvPr id="17" name="Graphic 16" descr="Lightbulb and gear outline">
            <a:extLst>
              <a:ext uri="{FF2B5EF4-FFF2-40B4-BE49-F238E27FC236}">
                <a16:creationId xmlns:a16="http://schemas.microsoft.com/office/drawing/2014/main" id="{BC80ABF8-44E3-533C-D3E3-A172614D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27163" y="2986423"/>
            <a:ext cx="2880000" cy="2880000"/>
          </a:xfrm>
          <a:prstGeom prst="rect">
            <a:avLst/>
          </a:prstGeom>
        </p:spPr>
      </p:pic>
      <p:pic>
        <p:nvPicPr>
          <p:cNvPr id="21" name="Graphic 20" descr="Bullseye outline">
            <a:extLst>
              <a:ext uri="{FF2B5EF4-FFF2-40B4-BE49-F238E27FC236}">
                <a16:creationId xmlns:a16="http://schemas.microsoft.com/office/drawing/2014/main" id="{3801701F-62FE-86F4-D55A-A309BBFE68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7163" y="106423"/>
            <a:ext cx="2880000" cy="2880000"/>
          </a:xfrm>
          <a:prstGeom prst="rect">
            <a:avLst/>
          </a:prstGeom>
        </p:spPr>
      </p:pic>
    </p:spTree>
    <p:extLst>
      <p:ext uri="{BB962C8B-B14F-4D97-AF65-F5344CB8AC3E}">
        <p14:creationId xmlns:p14="http://schemas.microsoft.com/office/powerpoint/2010/main" val="303007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4E12-0D54-9A0D-686F-37DE7E8F3F4D}"/>
              </a:ext>
            </a:extLst>
          </p:cNvPr>
          <p:cNvSpPr>
            <a:spLocks noGrp="1"/>
          </p:cNvSpPr>
          <p:nvPr>
            <p:ph type="title"/>
          </p:nvPr>
        </p:nvSpPr>
        <p:spPr/>
        <p:txBody>
          <a:bodyPr/>
          <a:lstStyle/>
          <a:p>
            <a:r>
              <a:rPr lang="en-GB"/>
              <a:t>Regrouping the Principles</a:t>
            </a:r>
          </a:p>
        </p:txBody>
      </p:sp>
      <p:sp>
        <p:nvSpPr>
          <p:cNvPr id="3" name="Footer Placeholder 2">
            <a:extLst>
              <a:ext uri="{FF2B5EF4-FFF2-40B4-BE49-F238E27FC236}">
                <a16:creationId xmlns:a16="http://schemas.microsoft.com/office/drawing/2014/main" id="{EB55757A-80CC-30EA-BE58-302E9A52F0CF}"/>
              </a:ext>
            </a:extLst>
          </p:cNvPr>
          <p:cNvSpPr>
            <a:spLocks noGrp="1"/>
          </p:cNvSpPr>
          <p:nvPr>
            <p:ph type="ftr" sz="quarter" idx="10"/>
          </p:nvPr>
        </p:nvSpPr>
        <p:spPr/>
        <p:txBody>
          <a:bodyPr/>
          <a:lstStyle/>
          <a:p>
            <a:r>
              <a:rPr lang="en-GB"/>
              <a:t>Review of ICH GCP E6 (R3) Principles</a:t>
            </a:r>
          </a:p>
        </p:txBody>
      </p:sp>
      <p:sp>
        <p:nvSpPr>
          <p:cNvPr id="5" name="TextBox 4">
            <a:extLst>
              <a:ext uri="{FF2B5EF4-FFF2-40B4-BE49-F238E27FC236}">
                <a16:creationId xmlns:a16="http://schemas.microsoft.com/office/drawing/2014/main" id="{A428E620-5E3D-2C27-B27A-0CDB5FB56D49}"/>
              </a:ext>
            </a:extLst>
          </p:cNvPr>
          <p:cNvSpPr txBox="1"/>
          <p:nvPr/>
        </p:nvSpPr>
        <p:spPr>
          <a:xfrm>
            <a:off x="910403" y="1617136"/>
            <a:ext cx="13070075" cy="6986528"/>
          </a:xfrm>
          <a:prstGeom prst="rect">
            <a:avLst/>
          </a:prstGeom>
          <a:noFill/>
        </p:spPr>
        <p:txBody>
          <a:bodyPr wrap="square">
            <a:spAutoFit/>
          </a:bodyPr>
          <a:lstStyle/>
          <a:p>
            <a:pPr fontAlgn="base"/>
            <a:r>
              <a:rPr lang="en-GB" sz="2800" b="1"/>
              <a:t>Clinical Trials are Ethical</a:t>
            </a:r>
            <a:r>
              <a:rPr lang="en-GB" sz="2800"/>
              <a:t> </a:t>
            </a:r>
          </a:p>
          <a:p>
            <a:pPr lvl="1" fontAlgn="base"/>
            <a:r>
              <a:rPr lang="en-GB" sz="2800"/>
              <a:t>Principle 1 – </a:t>
            </a:r>
            <a:r>
              <a:rPr lang="en-GB" sz="2800" i="1"/>
              <a:t>Rights and Well-being</a:t>
            </a:r>
            <a:r>
              <a:rPr lang="en-GB" sz="2800"/>
              <a:t> </a:t>
            </a:r>
          </a:p>
          <a:p>
            <a:pPr lvl="1" fontAlgn="base"/>
            <a:r>
              <a:rPr lang="en-GB" sz="2800"/>
              <a:t>Principle 2 – </a:t>
            </a:r>
            <a:r>
              <a:rPr lang="en-GB" sz="2800" i="1"/>
              <a:t>Informed, Voluntary Consent</a:t>
            </a:r>
            <a:r>
              <a:rPr lang="en-GB" sz="2800"/>
              <a:t> </a:t>
            </a:r>
          </a:p>
          <a:p>
            <a:pPr lvl="1" fontAlgn="base"/>
            <a:r>
              <a:rPr lang="en-GB" sz="2800"/>
              <a:t>Principle 3 – </a:t>
            </a:r>
            <a:r>
              <a:rPr lang="en-GB" sz="2800" i="1"/>
              <a:t>IRB/IEC</a:t>
            </a:r>
            <a:r>
              <a:rPr lang="en-GB" sz="2800"/>
              <a:t> </a:t>
            </a:r>
          </a:p>
          <a:p>
            <a:pPr fontAlgn="base"/>
            <a:r>
              <a:rPr lang="en-GB" sz="2800" b="1"/>
              <a:t>Clinical Trials are Informative and Relevant</a:t>
            </a:r>
            <a:r>
              <a:rPr lang="en-GB" sz="2800"/>
              <a:t> </a:t>
            </a:r>
          </a:p>
          <a:p>
            <a:pPr lvl="1" fontAlgn="base"/>
            <a:r>
              <a:rPr lang="en-GB" sz="2800"/>
              <a:t>Principle 4 – </a:t>
            </a:r>
            <a:r>
              <a:rPr lang="en-GB" sz="2800" i="1"/>
              <a:t>Scientifically Sound</a:t>
            </a:r>
            <a:r>
              <a:rPr lang="en-GB" sz="2800"/>
              <a:t> </a:t>
            </a:r>
          </a:p>
          <a:p>
            <a:pPr lvl="1" fontAlgn="base"/>
            <a:r>
              <a:rPr lang="en-GB" sz="2800"/>
              <a:t>Principle 9 – </a:t>
            </a:r>
            <a:r>
              <a:rPr lang="en-GB" sz="2800" i="1"/>
              <a:t>Generate Reliable Results</a:t>
            </a:r>
            <a:r>
              <a:rPr lang="en-GB" sz="2800"/>
              <a:t> </a:t>
            </a:r>
          </a:p>
          <a:p>
            <a:pPr fontAlgn="base"/>
            <a:r>
              <a:rPr lang="en-GB" sz="2800" b="1"/>
              <a:t>Clinical Trials are Appropriate for their Context</a:t>
            </a:r>
            <a:r>
              <a:rPr lang="en-GB" sz="2800"/>
              <a:t> </a:t>
            </a:r>
          </a:p>
          <a:p>
            <a:pPr lvl="1" fontAlgn="base"/>
            <a:r>
              <a:rPr lang="en-GB" sz="2800"/>
              <a:t>Principle 7 – </a:t>
            </a:r>
            <a:r>
              <a:rPr lang="en-GB" sz="2800" i="1"/>
              <a:t>Risk Proportionate</a:t>
            </a:r>
            <a:r>
              <a:rPr lang="en-GB" sz="2800"/>
              <a:t> </a:t>
            </a:r>
          </a:p>
          <a:p>
            <a:pPr fontAlgn="base"/>
            <a:r>
              <a:rPr lang="en-GB" sz="2800" b="1"/>
              <a:t>Clinical Trials are well designed and conducted, by qualified people</a:t>
            </a:r>
            <a:r>
              <a:rPr lang="en-GB" sz="2800"/>
              <a:t> </a:t>
            </a:r>
          </a:p>
          <a:p>
            <a:pPr lvl="1" fontAlgn="base"/>
            <a:r>
              <a:rPr lang="en-GB" sz="2800"/>
              <a:t>Principle 6 – </a:t>
            </a:r>
            <a:r>
              <a:rPr lang="en-GB" sz="2800" i="1"/>
              <a:t>Quality</a:t>
            </a:r>
            <a:r>
              <a:rPr lang="en-GB" sz="2800"/>
              <a:t> </a:t>
            </a:r>
          </a:p>
          <a:p>
            <a:pPr lvl="1" fontAlgn="base"/>
            <a:r>
              <a:rPr lang="en-GB" sz="2800"/>
              <a:t>Principle 8 – </a:t>
            </a:r>
            <a:r>
              <a:rPr lang="en-GB" sz="2800" i="1"/>
              <a:t>Protocol</a:t>
            </a:r>
            <a:r>
              <a:rPr lang="en-GB" sz="2800"/>
              <a:t>  </a:t>
            </a:r>
          </a:p>
          <a:p>
            <a:pPr lvl="1" fontAlgn="base"/>
            <a:r>
              <a:rPr lang="en-GB" sz="2800"/>
              <a:t>Principle 5 – </a:t>
            </a:r>
            <a:r>
              <a:rPr lang="en-GB" sz="2800" i="1"/>
              <a:t>Qualifications</a:t>
            </a:r>
            <a:r>
              <a:rPr lang="en-GB" sz="2800"/>
              <a:t>  </a:t>
            </a:r>
          </a:p>
          <a:p>
            <a:pPr lvl="1" fontAlgn="base"/>
            <a:r>
              <a:rPr lang="en-GB" sz="2800"/>
              <a:t>Principle 10 – </a:t>
            </a:r>
            <a:r>
              <a:rPr lang="en-GB" sz="2800" i="1"/>
              <a:t>Roles and Responsibilities</a:t>
            </a:r>
            <a:r>
              <a:rPr lang="en-GB" sz="2800"/>
              <a:t> </a:t>
            </a:r>
          </a:p>
          <a:p>
            <a:pPr fontAlgn="base"/>
            <a:r>
              <a:rPr lang="en-GB" sz="2800" b="1"/>
              <a:t>Clinical Trials meet Good Manufacturing Practice (GMP) standards</a:t>
            </a:r>
            <a:r>
              <a:rPr lang="en-GB" sz="2800"/>
              <a:t> </a:t>
            </a:r>
          </a:p>
          <a:p>
            <a:pPr lvl="1" fontAlgn="base"/>
            <a:r>
              <a:rPr lang="en-GB" sz="2800"/>
              <a:t>Principle 11 - GMP </a:t>
            </a:r>
          </a:p>
        </p:txBody>
      </p:sp>
    </p:spTree>
    <p:extLst>
      <p:ext uri="{BB962C8B-B14F-4D97-AF65-F5344CB8AC3E}">
        <p14:creationId xmlns:p14="http://schemas.microsoft.com/office/powerpoint/2010/main" val="1737523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2AD1-1405-0DB3-9BE0-B72F0CDC6034}"/>
              </a:ext>
            </a:extLst>
          </p:cNvPr>
          <p:cNvSpPr>
            <a:spLocks noGrp="1"/>
          </p:cNvSpPr>
          <p:nvPr>
            <p:ph type="title"/>
          </p:nvPr>
        </p:nvSpPr>
        <p:spPr>
          <a:xfrm>
            <a:off x="1071353" y="918844"/>
            <a:ext cx="13680000" cy="581698"/>
          </a:xfrm>
        </p:spPr>
        <p:txBody>
          <a:bodyPr/>
          <a:lstStyle/>
          <a:p>
            <a:r>
              <a:rPr lang="en-GB"/>
              <a:t>Modifications proposed</a:t>
            </a:r>
          </a:p>
        </p:txBody>
      </p:sp>
      <p:sp>
        <p:nvSpPr>
          <p:cNvPr id="3" name="Footer Placeholder 2">
            <a:extLst>
              <a:ext uri="{FF2B5EF4-FFF2-40B4-BE49-F238E27FC236}">
                <a16:creationId xmlns:a16="http://schemas.microsoft.com/office/drawing/2014/main" id="{7CA46EFD-257F-30EE-4E1B-41A9EDE7D5B5}"/>
              </a:ext>
            </a:extLst>
          </p:cNvPr>
          <p:cNvSpPr>
            <a:spLocks noGrp="1"/>
          </p:cNvSpPr>
          <p:nvPr>
            <p:ph type="ftr" sz="quarter" idx="10"/>
          </p:nvPr>
        </p:nvSpPr>
        <p:spPr/>
        <p:txBody>
          <a:bodyPr/>
          <a:lstStyle/>
          <a:p>
            <a:r>
              <a:rPr lang="en-GB"/>
              <a:t>Review of ICH GCP E6 (R3) Principles</a:t>
            </a:r>
          </a:p>
        </p:txBody>
      </p:sp>
      <p:sp>
        <p:nvSpPr>
          <p:cNvPr id="7" name="TextBox 6">
            <a:extLst>
              <a:ext uri="{FF2B5EF4-FFF2-40B4-BE49-F238E27FC236}">
                <a16:creationId xmlns:a16="http://schemas.microsoft.com/office/drawing/2014/main" id="{A7FD929F-472B-9838-6743-EF314EEF2BB5}"/>
              </a:ext>
            </a:extLst>
          </p:cNvPr>
          <p:cNvSpPr txBox="1"/>
          <p:nvPr/>
        </p:nvSpPr>
        <p:spPr>
          <a:xfrm>
            <a:off x="998538" y="1876123"/>
            <a:ext cx="10503072" cy="4831131"/>
          </a:xfrm>
          <a:prstGeom prst="rect">
            <a:avLst/>
          </a:prstGeom>
          <a:noFill/>
        </p:spPr>
        <p:txBody>
          <a:bodyPr wrap="square" lIns="91440" tIns="45720" rIns="91440" bIns="45720" anchor="t">
            <a:spAutoFit/>
          </a:bodyPr>
          <a:lstStyle/>
          <a:p>
            <a:pPr marL="571500" indent="-571500">
              <a:lnSpc>
                <a:spcPct val="107000"/>
              </a:lnSpc>
              <a:spcAft>
                <a:spcPts val="800"/>
              </a:spcAft>
              <a:buFont typeface="Arial"/>
              <a:buChar char="•"/>
            </a:pPr>
            <a:r>
              <a:rPr lang="en-GB" sz="3600" b="1">
                <a:solidFill>
                  <a:schemeClr val="bg1">
                    <a:lumMod val="65000"/>
                  </a:schemeClr>
                </a:solidFill>
                <a:latin typeface="Calibri"/>
                <a:ea typeface="Calibri" panose="020F0502020204030204" pitchFamily="34" charset="0"/>
                <a:cs typeface="Arial"/>
              </a:rPr>
              <a:t>Group principles into overarching themes </a:t>
            </a:r>
            <a:r>
              <a:rPr lang="en-GB" sz="3600">
                <a:solidFill>
                  <a:schemeClr val="bg1">
                    <a:lumMod val="65000"/>
                  </a:schemeClr>
                </a:solidFill>
                <a:latin typeface="Calibri"/>
                <a:ea typeface="Calibri" panose="020F0502020204030204" pitchFamily="34" charset="0"/>
                <a:cs typeface="Arial"/>
              </a:rPr>
              <a:t>to</a:t>
            </a:r>
            <a:endParaRPr lang="en-US">
              <a:solidFill>
                <a:schemeClr val="bg1">
                  <a:lumMod val="65000"/>
                </a:schemeClr>
              </a:solidFill>
            </a:endParaRPr>
          </a:p>
          <a:p>
            <a:pPr marL="1181100" lvl="1" indent="-571500">
              <a:lnSpc>
                <a:spcPct val="107000"/>
              </a:lnSpc>
              <a:spcAft>
                <a:spcPts val="800"/>
              </a:spcAft>
              <a:buFont typeface="Arial"/>
              <a:buChar char="•"/>
            </a:pPr>
            <a:r>
              <a:rPr lang="en-GB" sz="3600">
                <a:solidFill>
                  <a:schemeClr val="bg1">
                    <a:lumMod val="65000"/>
                  </a:schemeClr>
                </a:solidFill>
                <a:latin typeface="Calibri"/>
                <a:ea typeface="Calibri" panose="020F0502020204030204" pitchFamily="34" charset="0"/>
                <a:cs typeface="Arial"/>
              </a:rPr>
              <a:t>increase logical flow</a:t>
            </a:r>
            <a:endParaRPr lang="en-GB" sz="3600">
              <a:solidFill>
                <a:schemeClr val="bg1">
                  <a:lumMod val="65000"/>
                </a:schemeClr>
              </a:solidFill>
              <a:effectLst/>
              <a:latin typeface="Calibri"/>
              <a:ea typeface="Calibri" panose="020F0502020204030204" pitchFamily="34" charset="0"/>
              <a:cs typeface="Arial"/>
            </a:endParaRPr>
          </a:p>
          <a:p>
            <a:pPr marL="1181100" lvl="1" indent="-571500">
              <a:lnSpc>
                <a:spcPct val="107000"/>
              </a:lnSpc>
              <a:spcAft>
                <a:spcPts val="800"/>
              </a:spcAft>
              <a:buFont typeface="Arial"/>
              <a:buChar char="•"/>
            </a:pPr>
            <a:r>
              <a:rPr lang="en-GB" sz="3600">
                <a:solidFill>
                  <a:schemeClr val="bg1">
                    <a:lumMod val="65000"/>
                  </a:schemeClr>
                </a:solidFill>
                <a:latin typeface="Calibri"/>
                <a:ea typeface="Calibri" panose="020F0502020204030204" pitchFamily="34" charset="0"/>
                <a:cs typeface="Arial"/>
              </a:rPr>
              <a:t>h</a:t>
            </a:r>
            <a:r>
              <a:rPr lang="en-GB" sz="3600">
                <a:solidFill>
                  <a:schemeClr val="bg1">
                    <a:lumMod val="65000"/>
                  </a:schemeClr>
                </a:solidFill>
                <a:effectLst/>
                <a:latin typeface="Calibri"/>
                <a:ea typeface="Calibri" panose="020F0502020204030204" pitchFamily="34" charset="0"/>
                <a:cs typeface="Arial"/>
              </a:rPr>
              <a:t>elp understanding and internalization</a:t>
            </a:r>
          </a:p>
          <a:p>
            <a:pPr marL="571500" indent="-571500">
              <a:lnSpc>
                <a:spcPct val="107000"/>
              </a:lnSpc>
              <a:spcAft>
                <a:spcPts val="800"/>
              </a:spcAft>
              <a:buFont typeface="Arial"/>
              <a:buChar char="•"/>
            </a:pPr>
            <a:r>
              <a:rPr lang="en-GB" sz="3600" b="1">
                <a:effectLst/>
                <a:latin typeface="Calibri"/>
                <a:ea typeface="Calibri" panose="020F0502020204030204" pitchFamily="34" charset="0"/>
                <a:cs typeface="Arial"/>
              </a:rPr>
              <a:t>Restructure each principle </a:t>
            </a:r>
            <a:r>
              <a:rPr lang="en-GB" sz="3600">
                <a:latin typeface="Calibri"/>
                <a:ea typeface="Calibri" panose="020F0502020204030204" pitchFamily="34" charset="0"/>
                <a:cs typeface="Arial"/>
              </a:rPr>
              <a:t>as</a:t>
            </a:r>
            <a:endParaRPr lang="en-GB" sz="3600">
              <a:latin typeface="Calibri"/>
              <a:ea typeface="Calibri" panose="020F0502020204030204" pitchFamily="34" charset="0"/>
              <a:cs typeface="Arial" panose="020B0604020202020204" pitchFamily="34" charset="0"/>
            </a:endParaRPr>
          </a:p>
          <a:p>
            <a:pPr marL="1181100" lvl="1" indent="-571500">
              <a:lnSpc>
                <a:spcPct val="107000"/>
              </a:lnSpc>
              <a:spcAft>
                <a:spcPts val="800"/>
              </a:spcAft>
              <a:buFont typeface="Arial"/>
              <a:buChar char="•"/>
            </a:pPr>
            <a:r>
              <a:rPr lang="en-GB" sz="3600">
                <a:latin typeface="Calibri"/>
                <a:ea typeface="Calibri" panose="020F0502020204030204" pitchFamily="34" charset="0"/>
                <a:cs typeface="Arial"/>
              </a:rPr>
              <a:t>a</a:t>
            </a:r>
            <a:r>
              <a:rPr lang="en-GB" sz="3600">
                <a:effectLst/>
                <a:latin typeface="Calibri"/>
                <a:ea typeface="Calibri" panose="020F0502020204030204" pitchFamily="34" charset="0"/>
                <a:cs typeface="Arial"/>
              </a:rPr>
              <a:t> primary </a:t>
            </a:r>
            <a:r>
              <a:rPr lang="en-GB" sz="3600" b="1">
                <a:effectLst/>
                <a:latin typeface="Calibri"/>
                <a:ea typeface="Calibri" panose="020F0502020204030204" pitchFamily="34" charset="0"/>
                <a:cs typeface="Arial"/>
              </a:rPr>
              <a:t>statement</a:t>
            </a:r>
            <a:r>
              <a:rPr lang="en-GB" sz="3600">
                <a:latin typeface="Calibri"/>
                <a:ea typeface="Calibri" panose="020F0502020204030204" pitchFamily="34" charset="0"/>
                <a:cs typeface="Arial"/>
              </a:rPr>
              <a:t> </a:t>
            </a:r>
            <a:endParaRPr lang="en-GB" sz="3600">
              <a:effectLst/>
              <a:latin typeface="Calibri"/>
              <a:ea typeface="Calibri" panose="020F0502020204030204" pitchFamily="34" charset="0"/>
              <a:cs typeface="Arial" panose="020B0604020202020204" pitchFamily="34" charset="0"/>
            </a:endParaRPr>
          </a:p>
          <a:p>
            <a:pPr marL="1181100" lvl="1" indent="-571500">
              <a:lnSpc>
                <a:spcPct val="107000"/>
              </a:lnSpc>
              <a:spcAft>
                <a:spcPts val="800"/>
              </a:spcAft>
              <a:buFont typeface="Arial"/>
              <a:buChar char="•"/>
            </a:pPr>
            <a:r>
              <a:rPr lang="en-GB" sz="3600">
                <a:effectLst/>
                <a:latin typeface="Calibri"/>
                <a:ea typeface="Calibri" panose="020F0502020204030204" pitchFamily="34" charset="0"/>
                <a:cs typeface="Arial"/>
              </a:rPr>
              <a:t>supported by a </a:t>
            </a:r>
            <a:r>
              <a:rPr lang="en-GB" sz="3600" b="1">
                <a:effectLst/>
                <a:latin typeface="Calibri"/>
                <a:ea typeface="Calibri" panose="020F0502020204030204" pitchFamily="34" charset="0"/>
                <a:cs typeface="Arial"/>
              </a:rPr>
              <a:t>rationale</a:t>
            </a:r>
            <a:r>
              <a:rPr lang="en-GB" sz="3600">
                <a:latin typeface="Calibri"/>
                <a:ea typeface="Calibri" panose="020F0502020204030204" pitchFamily="34" charset="0"/>
                <a:cs typeface="Arial"/>
              </a:rPr>
              <a:t> </a:t>
            </a:r>
            <a:endParaRPr lang="en-GB" sz="3600">
              <a:effectLst/>
              <a:latin typeface="Calibri"/>
              <a:ea typeface="Calibri" panose="020F0502020204030204" pitchFamily="34" charset="0"/>
              <a:cs typeface="Arial" panose="020B0604020202020204" pitchFamily="34" charset="0"/>
            </a:endParaRPr>
          </a:p>
          <a:p>
            <a:pPr marL="1181100" lvl="1" indent="-571500">
              <a:lnSpc>
                <a:spcPct val="107000"/>
              </a:lnSpc>
              <a:spcAft>
                <a:spcPts val="800"/>
              </a:spcAft>
              <a:buFont typeface="Arial"/>
              <a:buChar char="•"/>
            </a:pPr>
            <a:r>
              <a:rPr lang="en-GB" sz="3600">
                <a:effectLst/>
                <a:latin typeface="Calibri"/>
                <a:ea typeface="Calibri" panose="020F0502020204030204" pitchFamily="34" charset="0"/>
                <a:cs typeface="Arial"/>
              </a:rPr>
              <a:t>and listing key </a:t>
            </a:r>
            <a:r>
              <a:rPr lang="en-GB" sz="3600" b="1">
                <a:effectLst/>
                <a:latin typeface="Calibri"/>
                <a:ea typeface="Calibri" panose="020F0502020204030204" pitchFamily="34" charset="0"/>
                <a:cs typeface="Arial"/>
              </a:rPr>
              <a:t>requirements</a:t>
            </a:r>
            <a:endParaRPr lang="en-GB" sz="3600">
              <a:effectLst/>
              <a:latin typeface="Calibri"/>
              <a:ea typeface="Calibri" panose="020F0502020204030204" pitchFamily="34" charset="0"/>
              <a:cs typeface="Arial" panose="020B0604020202020204" pitchFamily="34" charset="0"/>
            </a:endParaRPr>
          </a:p>
        </p:txBody>
      </p:sp>
      <p:pic>
        <p:nvPicPr>
          <p:cNvPr id="15" name="Graphic 14" descr="Clipboard Checked outline">
            <a:extLst>
              <a:ext uri="{FF2B5EF4-FFF2-40B4-BE49-F238E27FC236}">
                <a16:creationId xmlns:a16="http://schemas.microsoft.com/office/drawing/2014/main" id="{C7AD8A65-5B81-2117-1ED2-EC327E828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27163" y="5949270"/>
            <a:ext cx="2880000" cy="2880000"/>
          </a:xfrm>
          <a:prstGeom prst="rect">
            <a:avLst/>
          </a:prstGeom>
        </p:spPr>
      </p:pic>
      <p:pic>
        <p:nvPicPr>
          <p:cNvPr id="17" name="Graphic 16" descr="Lightbulb and gear outline">
            <a:extLst>
              <a:ext uri="{FF2B5EF4-FFF2-40B4-BE49-F238E27FC236}">
                <a16:creationId xmlns:a16="http://schemas.microsoft.com/office/drawing/2014/main" id="{BC80ABF8-44E3-533C-D3E3-A172614D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27163" y="2986423"/>
            <a:ext cx="2880000" cy="2880000"/>
          </a:xfrm>
          <a:prstGeom prst="rect">
            <a:avLst/>
          </a:prstGeom>
        </p:spPr>
      </p:pic>
      <p:pic>
        <p:nvPicPr>
          <p:cNvPr id="21" name="Graphic 20" descr="Bullseye outline">
            <a:extLst>
              <a:ext uri="{FF2B5EF4-FFF2-40B4-BE49-F238E27FC236}">
                <a16:creationId xmlns:a16="http://schemas.microsoft.com/office/drawing/2014/main" id="{3801701F-62FE-86F4-D55A-A309BBFE68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7163" y="106423"/>
            <a:ext cx="2880000" cy="2880000"/>
          </a:xfrm>
          <a:prstGeom prst="rect">
            <a:avLst/>
          </a:prstGeom>
        </p:spPr>
      </p:pic>
    </p:spTree>
    <p:extLst>
      <p:ext uri="{BB962C8B-B14F-4D97-AF65-F5344CB8AC3E}">
        <p14:creationId xmlns:p14="http://schemas.microsoft.com/office/powerpoint/2010/main" val="251811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Review of ICH GCP E6 (R3) Principles</a:t>
            </a:r>
          </a:p>
        </p:txBody>
      </p:sp>
      <p:pic>
        <p:nvPicPr>
          <p:cNvPr id="4" name="Picture 3"/>
          <p:cNvPicPr>
            <a:picLocks noChangeAspect="1"/>
          </p:cNvPicPr>
          <p:nvPr/>
        </p:nvPicPr>
        <p:blipFill>
          <a:blip r:embed="rId2"/>
          <a:stretch>
            <a:fillRect/>
          </a:stretch>
        </p:blipFill>
        <p:spPr>
          <a:xfrm>
            <a:off x="4127545" y="614155"/>
            <a:ext cx="7976227" cy="7960494"/>
          </a:xfrm>
          <a:prstGeom prst="rect">
            <a:avLst/>
          </a:prstGeom>
        </p:spPr>
      </p:pic>
    </p:spTree>
    <p:extLst>
      <p:ext uri="{BB962C8B-B14F-4D97-AF65-F5344CB8AC3E}">
        <p14:creationId xmlns:p14="http://schemas.microsoft.com/office/powerpoint/2010/main" val="337371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67F6-01C6-DA35-97D4-490CED3C801A}"/>
              </a:ext>
            </a:extLst>
          </p:cNvPr>
          <p:cNvSpPr>
            <a:spLocks noGrp="1"/>
          </p:cNvSpPr>
          <p:nvPr>
            <p:ph type="title"/>
          </p:nvPr>
        </p:nvSpPr>
        <p:spPr/>
        <p:txBody>
          <a:bodyPr/>
          <a:lstStyle/>
          <a:p>
            <a:r>
              <a:rPr lang="en-GB"/>
              <a:t>Example of restructuring: Principle 1</a:t>
            </a:r>
          </a:p>
        </p:txBody>
      </p:sp>
      <p:sp>
        <p:nvSpPr>
          <p:cNvPr id="3" name="Footer Placeholder 2">
            <a:extLst>
              <a:ext uri="{FF2B5EF4-FFF2-40B4-BE49-F238E27FC236}">
                <a16:creationId xmlns:a16="http://schemas.microsoft.com/office/drawing/2014/main" id="{C6C86DD6-61E0-6B99-D230-75E8536C10A2}"/>
              </a:ext>
            </a:extLst>
          </p:cNvPr>
          <p:cNvSpPr>
            <a:spLocks noGrp="1"/>
          </p:cNvSpPr>
          <p:nvPr>
            <p:ph type="ftr" sz="quarter" idx="10"/>
          </p:nvPr>
        </p:nvSpPr>
        <p:spPr/>
        <p:txBody>
          <a:bodyPr/>
          <a:lstStyle/>
          <a:p>
            <a:r>
              <a:rPr lang="en-GB"/>
              <a:t>Review of ICH GCP E6 (R3) Principles</a:t>
            </a:r>
          </a:p>
        </p:txBody>
      </p:sp>
      <p:sp>
        <p:nvSpPr>
          <p:cNvPr id="6" name="TextBox 5">
            <a:extLst>
              <a:ext uri="{FF2B5EF4-FFF2-40B4-BE49-F238E27FC236}">
                <a16:creationId xmlns:a16="http://schemas.microsoft.com/office/drawing/2014/main" id="{20C89400-AF10-3DD8-8A42-569AD542CA63}"/>
              </a:ext>
            </a:extLst>
          </p:cNvPr>
          <p:cNvSpPr txBox="1"/>
          <p:nvPr/>
        </p:nvSpPr>
        <p:spPr>
          <a:xfrm>
            <a:off x="998538" y="1492871"/>
            <a:ext cx="14035274" cy="6123343"/>
          </a:xfrm>
          <a:prstGeom prst="rect">
            <a:avLst/>
          </a:prstGeom>
          <a:noFill/>
        </p:spPr>
        <p:txBody>
          <a:bodyPr wrap="square">
            <a:spAutoFit/>
          </a:bodyPr>
          <a:lstStyle/>
          <a:p>
            <a:pPr>
              <a:lnSpc>
                <a:spcPct val="107000"/>
              </a:lnSpc>
              <a:spcBef>
                <a:spcPts val="200"/>
              </a:spcBef>
            </a:pPr>
            <a:r>
              <a:rPr lang="en-GB"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Statement</a:t>
            </a:r>
          </a:p>
          <a:p>
            <a:pPr>
              <a:lnSpc>
                <a:spcPct val="107000"/>
              </a:lnSpc>
              <a:spcAft>
                <a:spcPts val="800"/>
              </a:spcAft>
            </a:pPr>
            <a:r>
              <a:rPr lang="en-GB" dirty="0">
                <a:effectLst/>
                <a:latin typeface="Calibri" panose="020F0502020204030204" pitchFamily="34" charset="0"/>
                <a:ea typeface="Calibri" panose="020F0502020204030204" pitchFamily="34" charset="0"/>
                <a:cs typeface="Arial" panose="020B0604020202020204" pitchFamily="34" charset="0"/>
              </a:rPr>
              <a:t>Clinical trials should be designed and conducted in ways that ensure the rights, safety and well-being of participants.</a:t>
            </a:r>
          </a:p>
          <a:p>
            <a:pPr>
              <a:lnSpc>
                <a:spcPct val="107000"/>
              </a:lnSpc>
              <a:spcBef>
                <a:spcPts val="200"/>
              </a:spcBef>
            </a:pPr>
            <a:r>
              <a:rPr lang="en-GB"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Rationale</a:t>
            </a:r>
          </a:p>
          <a:p>
            <a:pPr>
              <a:lnSpc>
                <a:spcPct val="107000"/>
              </a:lnSpc>
              <a:spcAft>
                <a:spcPts val="800"/>
              </a:spcAft>
            </a:pPr>
            <a:r>
              <a:rPr lang="en-GB" dirty="0">
                <a:effectLst/>
                <a:latin typeface="Calibri" panose="020F0502020204030204" pitchFamily="34" charset="0"/>
                <a:ea typeface="Calibri" panose="020F0502020204030204" pitchFamily="34" charset="0"/>
                <a:cs typeface="Arial" panose="020B0604020202020204" pitchFamily="34" charset="0"/>
              </a:rPr>
              <a:t>The rights, safety and well-being of the participants are the most important considerations and should prevail over interests of science and society.</a:t>
            </a:r>
          </a:p>
          <a:p>
            <a:pPr>
              <a:lnSpc>
                <a:spcPct val="107000"/>
              </a:lnSpc>
              <a:spcBef>
                <a:spcPts val="200"/>
              </a:spcBef>
            </a:pPr>
            <a:r>
              <a:rPr lang="en-GB"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Requirements</a:t>
            </a:r>
          </a:p>
          <a:p>
            <a:pPr marL="342900" indent="-342900">
              <a:lnSpc>
                <a:spcPct val="107000"/>
              </a:lnSpc>
              <a:spcAft>
                <a:spcPts val="800"/>
              </a:spcAft>
              <a:buSzPct val="100000"/>
              <a:buFont typeface="Symbol" panose="05050102010706020507" pitchFamily="18" charset="2"/>
              <a:buChar char=""/>
            </a:pPr>
            <a:r>
              <a:rPr lang="en-GB" sz="2000" dirty="0">
                <a:latin typeface="Calibri" panose="020F0502020204030204" pitchFamily="34" charset="0"/>
                <a:ea typeface="Calibri" panose="020F0502020204030204" pitchFamily="34" charset="0"/>
                <a:cs typeface="Arial" panose="020B0604020202020204" pitchFamily="34" charset="0"/>
              </a:rPr>
              <a:t>Clinical trials should be conducted in accordance with the ethical principles that have their origin in the Declaration of Helsinki and that are consistent with GCP and applicable regulatory requirement(s).</a:t>
            </a:r>
          </a:p>
          <a:p>
            <a:pPr marL="342900" indent="-342900">
              <a:lnSpc>
                <a:spcPct val="107000"/>
              </a:lnSpc>
              <a:spcAft>
                <a:spcPts val="800"/>
              </a:spcAft>
              <a:buSzPct val="100000"/>
              <a:buFont typeface="Symbol" panose="05050102010706020507" pitchFamily="18" charset="2"/>
              <a:buChar char=""/>
            </a:pPr>
            <a:r>
              <a:rPr lang="en-GB" sz="2000" dirty="0">
                <a:latin typeface="Calibri" panose="020F0502020204030204" pitchFamily="34" charset="0"/>
                <a:ea typeface="Calibri" panose="020F0502020204030204" pitchFamily="34" charset="0"/>
                <a:cs typeface="Arial" panose="020B0604020202020204" pitchFamily="34" charset="0"/>
              </a:rPr>
              <a:t>The safety of the participants should be reviewed periodically as new safety information becomes available, which could have an impact on the participant or the conduct of the trial.</a:t>
            </a:r>
          </a:p>
          <a:p>
            <a:pPr marL="342900" indent="-342900">
              <a:lnSpc>
                <a:spcPct val="107000"/>
              </a:lnSpc>
              <a:spcAft>
                <a:spcPts val="800"/>
              </a:spcAft>
              <a:buSzPct val="100000"/>
              <a:buFont typeface="Symbol" panose="05050102010706020507" pitchFamily="18" charset="2"/>
              <a:buChar char=""/>
            </a:pPr>
            <a:r>
              <a:rPr lang="en-GB" sz="2000" dirty="0">
                <a:latin typeface="Calibri" panose="020F0502020204030204" pitchFamily="34" charset="0"/>
                <a:ea typeface="Calibri" panose="020F0502020204030204" pitchFamily="34" charset="0"/>
                <a:cs typeface="Arial" panose="020B0604020202020204" pitchFamily="34" charset="0"/>
              </a:rPr>
              <a:t>Foreseeable risks and inconveniences  should be weighed against the anticipated benefits for the individual participants and society. A trial should be initiated and continued only if the anticipated benefits justify the known and anticipated risks.</a:t>
            </a:r>
            <a:endParaRPr lang="en-GB" sz="2000" i="1"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800"/>
              </a:spcAft>
              <a:buSzPct val="100000"/>
            </a:pPr>
            <a:r>
              <a:rPr lang="en-GB" sz="2000" i="1" dirty="0">
                <a:latin typeface="Calibri" panose="020F0502020204030204" pitchFamily="34" charset="0"/>
                <a:ea typeface="Calibri" panose="020F0502020204030204" pitchFamily="34" charset="0"/>
                <a:cs typeface="Arial" panose="020B0604020202020204" pitchFamily="34" charset="0"/>
              </a:rPr>
              <a:t>Etc.</a:t>
            </a:r>
            <a:endParaRPr lang="en-GB" sz="2000" i="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933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2AD1-1405-0DB3-9BE0-B72F0CDC6034}"/>
              </a:ext>
            </a:extLst>
          </p:cNvPr>
          <p:cNvSpPr>
            <a:spLocks noGrp="1"/>
          </p:cNvSpPr>
          <p:nvPr>
            <p:ph type="title"/>
          </p:nvPr>
        </p:nvSpPr>
        <p:spPr>
          <a:xfrm>
            <a:off x="1071353" y="918844"/>
            <a:ext cx="13680000" cy="581698"/>
          </a:xfrm>
        </p:spPr>
        <p:txBody>
          <a:bodyPr/>
          <a:lstStyle/>
          <a:p>
            <a:r>
              <a:rPr lang="en-GB"/>
              <a:t>Modifications proposed</a:t>
            </a:r>
          </a:p>
        </p:txBody>
      </p:sp>
      <p:sp>
        <p:nvSpPr>
          <p:cNvPr id="3" name="Footer Placeholder 2">
            <a:extLst>
              <a:ext uri="{FF2B5EF4-FFF2-40B4-BE49-F238E27FC236}">
                <a16:creationId xmlns:a16="http://schemas.microsoft.com/office/drawing/2014/main" id="{7CA46EFD-257F-30EE-4E1B-41A9EDE7D5B5}"/>
              </a:ext>
            </a:extLst>
          </p:cNvPr>
          <p:cNvSpPr>
            <a:spLocks noGrp="1"/>
          </p:cNvSpPr>
          <p:nvPr>
            <p:ph type="ftr" sz="quarter" idx="10"/>
          </p:nvPr>
        </p:nvSpPr>
        <p:spPr/>
        <p:txBody>
          <a:bodyPr/>
          <a:lstStyle/>
          <a:p>
            <a:r>
              <a:rPr lang="en-GB"/>
              <a:t>Review of ICH GCP E6 (R3) Principles</a:t>
            </a:r>
          </a:p>
        </p:txBody>
      </p:sp>
      <p:sp>
        <p:nvSpPr>
          <p:cNvPr id="7" name="TextBox 6">
            <a:extLst>
              <a:ext uri="{FF2B5EF4-FFF2-40B4-BE49-F238E27FC236}">
                <a16:creationId xmlns:a16="http://schemas.microsoft.com/office/drawing/2014/main" id="{A7FD929F-472B-9838-6743-EF314EEF2BB5}"/>
              </a:ext>
            </a:extLst>
          </p:cNvPr>
          <p:cNvSpPr txBox="1"/>
          <p:nvPr/>
        </p:nvSpPr>
        <p:spPr>
          <a:xfrm>
            <a:off x="998538" y="1876123"/>
            <a:ext cx="10503072" cy="6712094"/>
          </a:xfrm>
          <a:prstGeom prst="rect">
            <a:avLst/>
          </a:prstGeom>
          <a:noFill/>
        </p:spPr>
        <p:txBody>
          <a:bodyPr wrap="square" lIns="91440" tIns="45720" rIns="91440" bIns="45720" anchor="t">
            <a:spAutoFit/>
          </a:bodyPr>
          <a:lstStyle/>
          <a:p>
            <a:pPr marL="571500" indent="-571500">
              <a:lnSpc>
                <a:spcPct val="107000"/>
              </a:lnSpc>
              <a:spcAft>
                <a:spcPts val="800"/>
              </a:spcAft>
              <a:buFont typeface="Arial"/>
              <a:buChar char="•"/>
            </a:pPr>
            <a:r>
              <a:rPr lang="en-GB" sz="3600" b="1">
                <a:solidFill>
                  <a:schemeClr val="bg1">
                    <a:lumMod val="65000"/>
                  </a:schemeClr>
                </a:solidFill>
                <a:latin typeface="Calibri"/>
                <a:ea typeface="Calibri" panose="020F0502020204030204" pitchFamily="34" charset="0"/>
                <a:cs typeface="Arial"/>
              </a:rPr>
              <a:t>Group principles into overarching themes </a:t>
            </a:r>
            <a:r>
              <a:rPr lang="en-GB" sz="3600">
                <a:solidFill>
                  <a:schemeClr val="bg1">
                    <a:lumMod val="65000"/>
                  </a:schemeClr>
                </a:solidFill>
                <a:latin typeface="Calibri"/>
                <a:ea typeface="Calibri" panose="020F0502020204030204" pitchFamily="34" charset="0"/>
                <a:cs typeface="Arial"/>
              </a:rPr>
              <a:t>to</a:t>
            </a:r>
            <a:endParaRPr lang="en-US">
              <a:solidFill>
                <a:schemeClr val="bg1">
                  <a:lumMod val="65000"/>
                </a:schemeClr>
              </a:solidFill>
            </a:endParaRPr>
          </a:p>
          <a:p>
            <a:pPr marL="1181100" lvl="1" indent="-571500">
              <a:lnSpc>
                <a:spcPct val="107000"/>
              </a:lnSpc>
              <a:spcAft>
                <a:spcPts val="800"/>
              </a:spcAft>
              <a:buFont typeface="Arial"/>
              <a:buChar char="•"/>
            </a:pPr>
            <a:r>
              <a:rPr lang="en-GB" sz="3600">
                <a:solidFill>
                  <a:schemeClr val="bg1">
                    <a:lumMod val="65000"/>
                  </a:schemeClr>
                </a:solidFill>
                <a:latin typeface="Calibri"/>
                <a:ea typeface="Calibri" panose="020F0502020204030204" pitchFamily="34" charset="0"/>
                <a:cs typeface="Arial"/>
              </a:rPr>
              <a:t>increase logical flow</a:t>
            </a:r>
            <a:endParaRPr lang="en-GB" sz="3600">
              <a:solidFill>
                <a:schemeClr val="bg1">
                  <a:lumMod val="65000"/>
                </a:schemeClr>
              </a:solidFill>
              <a:effectLst/>
              <a:latin typeface="Calibri"/>
              <a:ea typeface="Calibri" panose="020F0502020204030204" pitchFamily="34" charset="0"/>
              <a:cs typeface="Arial"/>
            </a:endParaRPr>
          </a:p>
          <a:p>
            <a:pPr marL="1181100" lvl="1" indent="-571500">
              <a:lnSpc>
                <a:spcPct val="107000"/>
              </a:lnSpc>
              <a:spcAft>
                <a:spcPts val="800"/>
              </a:spcAft>
              <a:buFont typeface="Arial"/>
              <a:buChar char="•"/>
            </a:pPr>
            <a:r>
              <a:rPr lang="en-GB" sz="3600">
                <a:solidFill>
                  <a:schemeClr val="bg1">
                    <a:lumMod val="65000"/>
                  </a:schemeClr>
                </a:solidFill>
                <a:latin typeface="Calibri"/>
                <a:ea typeface="Calibri" panose="020F0502020204030204" pitchFamily="34" charset="0"/>
                <a:cs typeface="Arial"/>
              </a:rPr>
              <a:t>h</a:t>
            </a:r>
            <a:r>
              <a:rPr lang="en-GB" sz="3600">
                <a:solidFill>
                  <a:schemeClr val="bg1">
                    <a:lumMod val="65000"/>
                  </a:schemeClr>
                </a:solidFill>
                <a:effectLst/>
                <a:latin typeface="Calibri"/>
                <a:ea typeface="Calibri" panose="020F0502020204030204" pitchFamily="34" charset="0"/>
                <a:cs typeface="Arial"/>
              </a:rPr>
              <a:t>elp understanding and internalization</a:t>
            </a:r>
          </a:p>
          <a:p>
            <a:pPr marL="571500" indent="-571500">
              <a:lnSpc>
                <a:spcPct val="107000"/>
              </a:lnSpc>
              <a:spcAft>
                <a:spcPts val="800"/>
              </a:spcAft>
              <a:buFont typeface="Arial"/>
              <a:buChar char="•"/>
            </a:pPr>
            <a:r>
              <a:rPr lang="en-GB" sz="3600" b="1">
                <a:solidFill>
                  <a:schemeClr val="bg1">
                    <a:lumMod val="65000"/>
                  </a:schemeClr>
                </a:solidFill>
                <a:effectLst/>
                <a:latin typeface="Calibri"/>
                <a:ea typeface="Calibri" panose="020F0502020204030204" pitchFamily="34" charset="0"/>
                <a:cs typeface="Arial"/>
              </a:rPr>
              <a:t>Restructure each principle </a:t>
            </a:r>
            <a:r>
              <a:rPr lang="en-GB" sz="3600">
                <a:solidFill>
                  <a:schemeClr val="bg1">
                    <a:lumMod val="65000"/>
                  </a:schemeClr>
                </a:solidFill>
                <a:latin typeface="Calibri"/>
                <a:ea typeface="Calibri" panose="020F0502020204030204" pitchFamily="34" charset="0"/>
                <a:cs typeface="Arial"/>
              </a:rPr>
              <a:t>as</a:t>
            </a:r>
            <a:endParaRPr lang="en-GB" sz="3600">
              <a:solidFill>
                <a:schemeClr val="bg1">
                  <a:lumMod val="65000"/>
                </a:schemeClr>
              </a:solidFill>
              <a:latin typeface="Calibri"/>
              <a:ea typeface="Calibri" panose="020F0502020204030204" pitchFamily="34" charset="0"/>
              <a:cs typeface="Arial" panose="020B0604020202020204" pitchFamily="34" charset="0"/>
            </a:endParaRPr>
          </a:p>
          <a:p>
            <a:pPr marL="1181100" lvl="1" indent="-571500">
              <a:lnSpc>
                <a:spcPct val="107000"/>
              </a:lnSpc>
              <a:spcAft>
                <a:spcPts val="800"/>
              </a:spcAft>
              <a:buFont typeface="Arial"/>
              <a:buChar char="•"/>
            </a:pPr>
            <a:r>
              <a:rPr lang="en-GB" sz="3600">
                <a:solidFill>
                  <a:schemeClr val="bg1">
                    <a:lumMod val="65000"/>
                  </a:schemeClr>
                </a:solidFill>
                <a:latin typeface="Calibri"/>
                <a:ea typeface="Calibri" panose="020F0502020204030204" pitchFamily="34" charset="0"/>
                <a:cs typeface="Arial"/>
              </a:rPr>
              <a:t>a</a:t>
            </a:r>
            <a:r>
              <a:rPr lang="en-GB" sz="3600">
                <a:solidFill>
                  <a:schemeClr val="bg1">
                    <a:lumMod val="65000"/>
                  </a:schemeClr>
                </a:solidFill>
                <a:effectLst/>
                <a:latin typeface="Calibri"/>
                <a:ea typeface="Calibri" panose="020F0502020204030204" pitchFamily="34" charset="0"/>
                <a:cs typeface="Arial"/>
              </a:rPr>
              <a:t> primary </a:t>
            </a:r>
            <a:r>
              <a:rPr lang="en-GB" sz="3600" b="1">
                <a:solidFill>
                  <a:schemeClr val="bg1">
                    <a:lumMod val="65000"/>
                  </a:schemeClr>
                </a:solidFill>
                <a:effectLst/>
                <a:latin typeface="Calibri"/>
                <a:ea typeface="Calibri" panose="020F0502020204030204" pitchFamily="34" charset="0"/>
                <a:cs typeface="Arial"/>
              </a:rPr>
              <a:t>statement</a:t>
            </a:r>
            <a:r>
              <a:rPr lang="en-GB" sz="3600">
                <a:solidFill>
                  <a:schemeClr val="bg1">
                    <a:lumMod val="65000"/>
                  </a:schemeClr>
                </a:solidFill>
                <a:latin typeface="Calibri"/>
                <a:ea typeface="Calibri" panose="020F0502020204030204" pitchFamily="34" charset="0"/>
                <a:cs typeface="Arial"/>
              </a:rPr>
              <a:t> </a:t>
            </a:r>
            <a:endParaRPr lang="en-GB" sz="3600">
              <a:solidFill>
                <a:schemeClr val="bg1">
                  <a:lumMod val="65000"/>
                </a:schemeClr>
              </a:solidFill>
              <a:effectLst/>
              <a:latin typeface="Calibri"/>
              <a:ea typeface="Calibri" panose="020F0502020204030204" pitchFamily="34" charset="0"/>
              <a:cs typeface="Arial" panose="020B0604020202020204" pitchFamily="34" charset="0"/>
            </a:endParaRPr>
          </a:p>
          <a:p>
            <a:pPr marL="1181100" lvl="1" indent="-571500">
              <a:lnSpc>
                <a:spcPct val="107000"/>
              </a:lnSpc>
              <a:spcAft>
                <a:spcPts val="800"/>
              </a:spcAft>
              <a:buFont typeface="Arial"/>
              <a:buChar char="•"/>
            </a:pPr>
            <a:r>
              <a:rPr lang="en-GB" sz="3600">
                <a:solidFill>
                  <a:schemeClr val="bg1">
                    <a:lumMod val="65000"/>
                  </a:schemeClr>
                </a:solidFill>
                <a:effectLst/>
                <a:latin typeface="Calibri"/>
                <a:ea typeface="Calibri" panose="020F0502020204030204" pitchFamily="34" charset="0"/>
                <a:cs typeface="Arial"/>
              </a:rPr>
              <a:t>supported by a </a:t>
            </a:r>
            <a:r>
              <a:rPr lang="en-GB" sz="3600" b="1">
                <a:solidFill>
                  <a:schemeClr val="bg1">
                    <a:lumMod val="65000"/>
                  </a:schemeClr>
                </a:solidFill>
                <a:effectLst/>
                <a:latin typeface="Calibri"/>
                <a:ea typeface="Calibri" panose="020F0502020204030204" pitchFamily="34" charset="0"/>
                <a:cs typeface="Arial"/>
              </a:rPr>
              <a:t>rationale</a:t>
            </a:r>
            <a:r>
              <a:rPr lang="en-GB" sz="3600">
                <a:solidFill>
                  <a:schemeClr val="bg1">
                    <a:lumMod val="65000"/>
                  </a:schemeClr>
                </a:solidFill>
                <a:latin typeface="Calibri"/>
                <a:ea typeface="Calibri" panose="020F0502020204030204" pitchFamily="34" charset="0"/>
                <a:cs typeface="Arial"/>
              </a:rPr>
              <a:t> </a:t>
            </a:r>
            <a:endParaRPr lang="en-GB" sz="3600">
              <a:solidFill>
                <a:schemeClr val="bg1">
                  <a:lumMod val="65000"/>
                </a:schemeClr>
              </a:solidFill>
              <a:effectLst/>
              <a:latin typeface="Calibri"/>
              <a:ea typeface="Calibri" panose="020F0502020204030204" pitchFamily="34" charset="0"/>
              <a:cs typeface="Arial" panose="020B0604020202020204" pitchFamily="34" charset="0"/>
            </a:endParaRPr>
          </a:p>
          <a:p>
            <a:pPr marL="1181100" lvl="1" indent="-571500">
              <a:lnSpc>
                <a:spcPct val="107000"/>
              </a:lnSpc>
              <a:spcAft>
                <a:spcPts val="800"/>
              </a:spcAft>
              <a:buFont typeface="Arial"/>
              <a:buChar char="•"/>
            </a:pPr>
            <a:r>
              <a:rPr lang="en-GB" sz="3600">
                <a:solidFill>
                  <a:schemeClr val="bg1">
                    <a:lumMod val="65000"/>
                  </a:schemeClr>
                </a:solidFill>
                <a:effectLst/>
                <a:latin typeface="Calibri"/>
                <a:ea typeface="Calibri" panose="020F0502020204030204" pitchFamily="34" charset="0"/>
                <a:cs typeface="Arial"/>
              </a:rPr>
              <a:t>and listing key </a:t>
            </a:r>
            <a:r>
              <a:rPr lang="en-GB" sz="3600" b="1">
                <a:solidFill>
                  <a:schemeClr val="bg1">
                    <a:lumMod val="65000"/>
                  </a:schemeClr>
                </a:solidFill>
                <a:effectLst/>
                <a:latin typeface="Calibri"/>
                <a:ea typeface="Calibri" panose="020F0502020204030204" pitchFamily="34" charset="0"/>
                <a:cs typeface="Arial"/>
              </a:rPr>
              <a:t>requirements</a:t>
            </a:r>
          </a:p>
          <a:p>
            <a:pPr marL="571500" indent="-571500">
              <a:lnSpc>
                <a:spcPct val="107000"/>
              </a:lnSpc>
              <a:spcAft>
                <a:spcPts val="800"/>
              </a:spcAft>
              <a:buFont typeface="Arial"/>
              <a:buChar char="•"/>
            </a:pPr>
            <a:r>
              <a:rPr lang="en-GB" sz="3600" b="1">
                <a:latin typeface="Calibri"/>
                <a:ea typeface="Calibri" panose="020F0502020204030204" pitchFamily="34" charset="0"/>
                <a:cs typeface="Arial"/>
              </a:rPr>
              <a:t>Explicitly cross-reference Principles in Annex-1 </a:t>
            </a:r>
            <a:r>
              <a:rPr lang="en-GB" sz="3600">
                <a:latin typeface="Calibri"/>
                <a:ea typeface="Calibri" panose="020F0502020204030204" pitchFamily="34" charset="0"/>
                <a:cs typeface="Arial"/>
              </a:rPr>
              <a:t>to make sure users can easily link the implementation examples with the underlying principles </a:t>
            </a:r>
            <a:endParaRPr lang="en-GB" sz="3600">
              <a:effectLst/>
              <a:latin typeface="Calibri"/>
              <a:ea typeface="Calibri" panose="020F0502020204030204" pitchFamily="34" charset="0"/>
              <a:cs typeface="Arial" panose="020B0604020202020204" pitchFamily="34" charset="0"/>
            </a:endParaRPr>
          </a:p>
        </p:txBody>
      </p:sp>
      <p:pic>
        <p:nvPicPr>
          <p:cNvPr id="15" name="Graphic 14" descr="Clipboard Checked outline">
            <a:extLst>
              <a:ext uri="{FF2B5EF4-FFF2-40B4-BE49-F238E27FC236}">
                <a16:creationId xmlns:a16="http://schemas.microsoft.com/office/drawing/2014/main" id="{C7AD8A65-5B81-2117-1ED2-EC327E828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27163" y="5949270"/>
            <a:ext cx="2880000" cy="2880000"/>
          </a:xfrm>
          <a:prstGeom prst="rect">
            <a:avLst/>
          </a:prstGeom>
        </p:spPr>
      </p:pic>
      <p:pic>
        <p:nvPicPr>
          <p:cNvPr id="17" name="Graphic 16" descr="Lightbulb and gear outline">
            <a:extLst>
              <a:ext uri="{FF2B5EF4-FFF2-40B4-BE49-F238E27FC236}">
                <a16:creationId xmlns:a16="http://schemas.microsoft.com/office/drawing/2014/main" id="{BC80ABF8-44E3-533C-D3E3-A172614D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27163" y="2986423"/>
            <a:ext cx="2880000" cy="2880000"/>
          </a:xfrm>
          <a:prstGeom prst="rect">
            <a:avLst/>
          </a:prstGeom>
        </p:spPr>
      </p:pic>
      <p:pic>
        <p:nvPicPr>
          <p:cNvPr id="21" name="Graphic 20" descr="Bullseye outline">
            <a:extLst>
              <a:ext uri="{FF2B5EF4-FFF2-40B4-BE49-F238E27FC236}">
                <a16:creationId xmlns:a16="http://schemas.microsoft.com/office/drawing/2014/main" id="{3801701F-62FE-86F4-D55A-A309BBFE68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7163" y="106423"/>
            <a:ext cx="2880000" cy="2880000"/>
          </a:xfrm>
          <a:prstGeom prst="rect">
            <a:avLst/>
          </a:prstGeom>
        </p:spPr>
      </p:pic>
    </p:spTree>
    <p:extLst>
      <p:ext uri="{BB962C8B-B14F-4D97-AF65-F5344CB8AC3E}">
        <p14:creationId xmlns:p14="http://schemas.microsoft.com/office/powerpoint/2010/main" val="4243719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3055102"/>
            <a:ext cx="15244010" cy="581698"/>
          </a:xfrm>
        </p:spPr>
        <p:txBody>
          <a:bodyPr/>
          <a:lstStyle/>
          <a:p>
            <a:pPr algn="ctr"/>
            <a:r>
              <a:rPr lang="en-GB" dirty="0"/>
              <a:t>Excessive new details on data, records &amp; computer systems</a:t>
            </a:r>
            <a:br>
              <a:rPr lang="en-GB" dirty="0"/>
            </a:br>
            <a:r>
              <a:rPr lang="en-GB" sz="3200" b="0" dirty="0"/>
              <a:t>(Lacks proportionality, encourages over-interpretation,</a:t>
            </a:r>
            <a:br>
              <a:rPr lang="en-GB" sz="3200" b="0" dirty="0"/>
            </a:br>
            <a:r>
              <a:rPr lang="en-GB" sz="3200" b="0" dirty="0"/>
              <a:t>likely to stifle innovation &amp; quality, and unlikely to stand test of time)</a:t>
            </a:r>
          </a:p>
        </p:txBody>
      </p:sp>
      <p:sp>
        <p:nvSpPr>
          <p:cNvPr id="3" name="Footer Placeholder 2"/>
          <p:cNvSpPr>
            <a:spLocks noGrp="1"/>
          </p:cNvSpPr>
          <p:nvPr>
            <p:ph type="ftr" sz="quarter" idx="10"/>
          </p:nvPr>
        </p:nvSpPr>
        <p:spPr/>
        <p:txBody>
          <a:bodyPr/>
          <a:lstStyle/>
          <a:p>
            <a:r>
              <a:rPr lang="en-GB"/>
              <a:t>Review of ICH GCP E6 (R3) Principles</a:t>
            </a:r>
          </a:p>
        </p:txBody>
      </p:sp>
    </p:spTree>
    <p:extLst>
      <p:ext uri="{BB962C8B-B14F-4D97-AF65-F5344CB8AC3E}">
        <p14:creationId xmlns:p14="http://schemas.microsoft.com/office/powerpoint/2010/main" val="75486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58" y="3055102"/>
            <a:ext cx="15244010" cy="581698"/>
          </a:xfrm>
        </p:spPr>
        <p:txBody>
          <a:bodyPr/>
          <a:lstStyle/>
          <a:p>
            <a:pPr algn="ctr"/>
            <a:r>
              <a:rPr lang="en-GB" dirty="0"/>
              <a:t>Other errors, omissions and missed opportunities</a:t>
            </a:r>
            <a:br>
              <a:rPr lang="en-GB" dirty="0"/>
            </a:br>
            <a:r>
              <a:rPr lang="en-GB" sz="3200" b="0" dirty="0"/>
              <a:t>(that are likely to encourage over-interpretation,</a:t>
            </a:r>
            <a:br>
              <a:rPr lang="en-GB" sz="3200" b="0" dirty="0"/>
            </a:br>
            <a:r>
              <a:rPr lang="en-GB" sz="3200" b="0" dirty="0"/>
              <a:t>stifle innovation, reduce trial quality,</a:t>
            </a:r>
            <a:br>
              <a:rPr lang="en-GB" sz="3200" b="0" dirty="0"/>
            </a:br>
            <a:r>
              <a:rPr lang="en-GB" sz="3200" b="0" dirty="0"/>
              <a:t>and rapidly become obsolete by advances in healthcare and technology)</a:t>
            </a:r>
          </a:p>
        </p:txBody>
      </p:sp>
      <p:sp>
        <p:nvSpPr>
          <p:cNvPr id="3" name="Footer Placeholder 2"/>
          <p:cNvSpPr>
            <a:spLocks noGrp="1"/>
          </p:cNvSpPr>
          <p:nvPr>
            <p:ph type="ftr" sz="quarter" idx="10"/>
          </p:nvPr>
        </p:nvSpPr>
        <p:spPr/>
        <p:txBody>
          <a:bodyPr/>
          <a:lstStyle/>
          <a:p>
            <a:r>
              <a:rPr lang="en-GB"/>
              <a:t>Review of ICH GCP E6 (R3) Principles</a:t>
            </a:r>
          </a:p>
        </p:txBody>
      </p:sp>
    </p:spTree>
    <p:extLst>
      <p:ext uri="{BB962C8B-B14F-4D97-AF65-F5344CB8AC3E}">
        <p14:creationId xmlns:p14="http://schemas.microsoft.com/office/powerpoint/2010/main" val="4085988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5E28-4670-90BB-2366-B64DCE9ADB7E}"/>
              </a:ext>
            </a:extLst>
          </p:cNvPr>
          <p:cNvSpPr>
            <a:spLocks noGrp="1"/>
          </p:cNvSpPr>
          <p:nvPr>
            <p:ph type="title"/>
          </p:nvPr>
        </p:nvSpPr>
        <p:spPr/>
        <p:txBody>
          <a:bodyPr/>
          <a:lstStyle/>
          <a:p>
            <a:r>
              <a:rPr lang="en-GB" dirty="0"/>
              <a:t>Examples of other issues</a:t>
            </a:r>
          </a:p>
        </p:txBody>
      </p:sp>
      <p:sp>
        <p:nvSpPr>
          <p:cNvPr id="3" name="Footer Placeholder 2">
            <a:extLst>
              <a:ext uri="{FF2B5EF4-FFF2-40B4-BE49-F238E27FC236}">
                <a16:creationId xmlns:a16="http://schemas.microsoft.com/office/drawing/2014/main" id="{CCB93F7C-1405-884C-B70E-901358CE8CD1}"/>
              </a:ext>
            </a:extLst>
          </p:cNvPr>
          <p:cNvSpPr>
            <a:spLocks noGrp="1"/>
          </p:cNvSpPr>
          <p:nvPr>
            <p:ph type="ftr" sz="quarter" idx="10"/>
          </p:nvPr>
        </p:nvSpPr>
        <p:spPr/>
        <p:txBody>
          <a:bodyPr/>
          <a:lstStyle/>
          <a:p>
            <a:r>
              <a:rPr lang="en-GB"/>
              <a:t>Review of ICH GCP E6 (R3) Principles</a:t>
            </a:r>
          </a:p>
        </p:txBody>
      </p:sp>
      <p:sp>
        <p:nvSpPr>
          <p:cNvPr id="4" name="TextBox 3">
            <a:extLst>
              <a:ext uri="{FF2B5EF4-FFF2-40B4-BE49-F238E27FC236}">
                <a16:creationId xmlns:a16="http://schemas.microsoft.com/office/drawing/2014/main" id="{20C89400-AF10-3DD8-8A42-569AD542CA63}"/>
              </a:ext>
            </a:extLst>
          </p:cNvPr>
          <p:cNvSpPr txBox="1"/>
          <p:nvPr/>
        </p:nvSpPr>
        <p:spPr>
          <a:xfrm>
            <a:off x="998538" y="1492871"/>
            <a:ext cx="14035274" cy="5244769"/>
          </a:xfrm>
          <a:prstGeom prst="rect">
            <a:avLst/>
          </a:prstGeom>
          <a:noFill/>
        </p:spPr>
        <p:txBody>
          <a:bodyPr wrap="square" lIns="91440" tIns="45720" rIns="91440" bIns="45720" anchor="t">
            <a:spAutoFit/>
          </a:bodyPr>
          <a:lstStyle/>
          <a:p>
            <a:pPr>
              <a:lnSpc>
                <a:spcPct val="107000"/>
              </a:lnSpc>
              <a:spcBef>
                <a:spcPts val="200"/>
              </a:spcBef>
            </a:pPr>
            <a:r>
              <a:rPr lang="en-GB" sz="3200" b="1" dirty="0">
                <a:solidFill>
                  <a:srgbClr val="2F5496"/>
                </a:solidFill>
                <a:latin typeface="Calibri Light"/>
                <a:ea typeface="Times New Roman" panose="02020603050405020304" pitchFamily="18" charset="0"/>
                <a:cs typeface="Times New Roman"/>
              </a:rPr>
              <a:t>Many of which could be rectified by emphasising the primacy of the principles and/or providing context or explanation as to their impact, e.g.</a:t>
            </a:r>
          </a:p>
          <a:p>
            <a:pPr marL="571500" indent="-571500">
              <a:lnSpc>
                <a:spcPct val="107000"/>
              </a:lnSpc>
              <a:spcBef>
                <a:spcPts val="200"/>
              </a:spcBef>
              <a:spcAft>
                <a:spcPts val="800"/>
              </a:spcAft>
              <a:buFont typeface="Arial" panose="020B0604020202020204" pitchFamily="34" charset="0"/>
              <a:buChar char="•"/>
            </a:pPr>
            <a:r>
              <a:rPr lang="en-GB" sz="2800" dirty="0">
                <a:latin typeface="Calibri"/>
                <a:ea typeface="Calibri" panose="020F0502020204030204" pitchFamily="34" charset="0"/>
                <a:cs typeface="Arial"/>
              </a:rPr>
              <a:t>Repeated referral to compliance with GCP as opposed to with the Principles of GCP</a:t>
            </a:r>
          </a:p>
          <a:p>
            <a:pPr marL="571500" indent="-571500">
              <a:lnSpc>
                <a:spcPct val="107000"/>
              </a:lnSpc>
              <a:spcBef>
                <a:spcPts val="200"/>
              </a:spcBef>
              <a:spcAft>
                <a:spcPts val="800"/>
              </a:spcAft>
              <a:buFont typeface="Arial" panose="020B0604020202020204" pitchFamily="34" charset="0"/>
              <a:buChar char="•"/>
            </a:pPr>
            <a:r>
              <a:rPr lang="en-GB" sz="2800" dirty="0">
                <a:latin typeface="Calibri"/>
                <a:ea typeface="Calibri" panose="020F0502020204030204" pitchFamily="34" charset="0"/>
                <a:cs typeface="Arial"/>
              </a:rPr>
              <a:t>Premature </a:t>
            </a:r>
            <a:r>
              <a:rPr lang="en-GB" sz="2800" dirty="0" err="1">
                <a:latin typeface="Calibri"/>
                <a:ea typeface="Calibri" panose="020F0502020204030204" pitchFamily="34" charset="0"/>
                <a:cs typeface="Arial"/>
              </a:rPr>
              <a:t>unblinding</a:t>
            </a:r>
            <a:r>
              <a:rPr lang="en-GB" sz="2800" dirty="0">
                <a:latin typeface="Calibri"/>
                <a:ea typeface="Calibri" panose="020F0502020204030204" pitchFamily="34" charset="0"/>
                <a:cs typeface="Arial"/>
              </a:rPr>
              <a:t> or site termination: nothing about the harm (to individuals, other participants, or future patients) </a:t>
            </a:r>
          </a:p>
          <a:p>
            <a:pPr marL="571500" indent="-571500">
              <a:lnSpc>
                <a:spcPct val="107000"/>
              </a:lnSpc>
              <a:spcBef>
                <a:spcPts val="200"/>
              </a:spcBef>
              <a:spcAft>
                <a:spcPts val="800"/>
              </a:spcAft>
              <a:buFont typeface="Arial" panose="020B0604020202020204" pitchFamily="34" charset="0"/>
              <a:buChar char="•"/>
            </a:pPr>
            <a:r>
              <a:rPr lang="en-GB" sz="2800" dirty="0">
                <a:latin typeface="Calibri"/>
                <a:ea typeface="Calibri" panose="020F0502020204030204" pitchFamily="34" charset="0"/>
                <a:cs typeface="Arial"/>
              </a:rPr>
              <a:t>IRB excesses: no obligation for the IRB to ensure that anything they insist on adding to the consent form or participant-facing material is “mindful of the principle that the information should be concise and understandable [Principle 2.2]</a:t>
            </a:r>
          </a:p>
          <a:p>
            <a:pPr marL="571500" indent="-571500">
              <a:lnSpc>
                <a:spcPct val="107000"/>
              </a:lnSpc>
              <a:spcBef>
                <a:spcPts val="200"/>
              </a:spcBef>
              <a:spcAft>
                <a:spcPts val="800"/>
              </a:spcAft>
              <a:buFont typeface="Arial" panose="020B0604020202020204" pitchFamily="34" charset="0"/>
              <a:buChar char="•"/>
            </a:pPr>
            <a:r>
              <a:rPr lang="en-GB" sz="2800" dirty="0">
                <a:latin typeface="Calibri"/>
                <a:ea typeface="Calibri" panose="020F0502020204030204" pitchFamily="34" charset="0"/>
                <a:cs typeface="Arial"/>
              </a:rPr>
              <a:t>There is nothing in Sponsor responsibilities about publishing the results or putting them in a public registry</a:t>
            </a:r>
            <a:endParaRPr lang="en-GB" sz="3200" dirty="0">
              <a:latin typeface="Calibri"/>
              <a:ea typeface="Calibri" panose="020F0502020204030204" pitchFamily="34" charset="0"/>
              <a:cs typeface="Arial"/>
            </a:endParaRPr>
          </a:p>
        </p:txBody>
      </p:sp>
    </p:spTree>
    <p:extLst>
      <p:ext uri="{BB962C8B-B14F-4D97-AF65-F5344CB8AC3E}">
        <p14:creationId xmlns:p14="http://schemas.microsoft.com/office/powerpoint/2010/main" val="406599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67F6-01C6-DA35-97D4-490CED3C801A}"/>
              </a:ext>
            </a:extLst>
          </p:cNvPr>
          <p:cNvSpPr>
            <a:spLocks noGrp="1"/>
          </p:cNvSpPr>
          <p:nvPr>
            <p:ph type="title"/>
          </p:nvPr>
        </p:nvSpPr>
        <p:spPr>
          <a:xfrm>
            <a:off x="998538" y="830002"/>
            <a:ext cx="13680000" cy="581698"/>
          </a:xfrm>
        </p:spPr>
        <p:txBody>
          <a:bodyPr/>
          <a:lstStyle/>
          <a:p>
            <a:r>
              <a:rPr lang="en-GB" b="0" dirty="0"/>
              <a:t>Document structure (79 pages)</a:t>
            </a:r>
            <a:endParaRPr lang="en-US" b="0" dirty="0"/>
          </a:p>
        </p:txBody>
      </p:sp>
      <p:sp>
        <p:nvSpPr>
          <p:cNvPr id="3" name="Footer Placeholder 2">
            <a:extLst>
              <a:ext uri="{FF2B5EF4-FFF2-40B4-BE49-F238E27FC236}">
                <a16:creationId xmlns:a16="http://schemas.microsoft.com/office/drawing/2014/main" id="{C6C86DD6-61E0-6B99-D230-75E8536C10A2}"/>
              </a:ext>
            </a:extLst>
          </p:cNvPr>
          <p:cNvSpPr>
            <a:spLocks noGrp="1"/>
          </p:cNvSpPr>
          <p:nvPr>
            <p:ph type="ftr" sz="quarter" idx="10"/>
          </p:nvPr>
        </p:nvSpPr>
        <p:spPr/>
        <p:txBody>
          <a:bodyPr/>
          <a:lstStyle/>
          <a:p>
            <a:r>
              <a:rPr lang="en-GB"/>
              <a:t>Review of ICH GCP E6 (R3) Principles</a:t>
            </a:r>
          </a:p>
        </p:txBody>
      </p:sp>
      <p:sp>
        <p:nvSpPr>
          <p:cNvPr id="6" name="TextBox 5">
            <a:extLst>
              <a:ext uri="{FF2B5EF4-FFF2-40B4-BE49-F238E27FC236}">
                <a16:creationId xmlns:a16="http://schemas.microsoft.com/office/drawing/2014/main" id="{20C89400-AF10-3DD8-8A42-569AD542CA63}"/>
              </a:ext>
            </a:extLst>
          </p:cNvPr>
          <p:cNvSpPr txBox="1"/>
          <p:nvPr/>
        </p:nvSpPr>
        <p:spPr>
          <a:xfrm>
            <a:off x="902285" y="1492871"/>
            <a:ext cx="14035274" cy="6674391"/>
          </a:xfrm>
          <a:prstGeom prst="rect">
            <a:avLst/>
          </a:prstGeom>
          <a:noFill/>
        </p:spPr>
        <p:txBody>
          <a:bodyPr wrap="square" lIns="91440" tIns="45720" rIns="91440" bIns="45720" anchor="t">
            <a:spAutoFit/>
          </a:bodyPr>
          <a:lstStyle/>
          <a:p>
            <a:pPr marL="514350" indent="-514350">
              <a:lnSpc>
                <a:spcPct val="107000"/>
              </a:lnSpc>
              <a:spcBef>
                <a:spcPts val="200"/>
              </a:spcBef>
              <a:buAutoNum type="romanUcPeriod"/>
            </a:pPr>
            <a:r>
              <a:rPr lang="en-GB" sz="3200" dirty="0">
                <a:latin typeface="Calibri" panose="020F0502020204030204" pitchFamily="34" charset="0"/>
                <a:cs typeface="Calibri" panose="020F0502020204030204" pitchFamily="34" charset="0"/>
              </a:rPr>
              <a:t>Introduction (1 page)</a:t>
            </a:r>
          </a:p>
          <a:p>
            <a:pPr marL="514350" indent="-514350">
              <a:lnSpc>
                <a:spcPct val="107000"/>
              </a:lnSpc>
              <a:spcBef>
                <a:spcPts val="200"/>
              </a:spcBef>
              <a:buAutoNum type="romanUcPeriod"/>
            </a:pPr>
            <a:r>
              <a:rPr lang="en-GB" sz="3200" dirty="0">
                <a:latin typeface="Calibri" panose="020F0502020204030204" pitchFamily="34" charset="0"/>
                <a:ea typeface="Calibri" panose="020F0502020204030204" pitchFamily="34" charset="0"/>
                <a:cs typeface="Calibri" panose="020F0502020204030204" pitchFamily="34" charset="0"/>
              </a:rPr>
              <a:t>Principles of ICH GCP (5 pages)</a:t>
            </a:r>
          </a:p>
          <a:p>
            <a:pPr marL="514350" indent="-514350">
              <a:lnSpc>
                <a:spcPct val="107000"/>
              </a:lnSpc>
              <a:spcBef>
                <a:spcPts val="200"/>
              </a:spcBef>
              <a:buAutoNum type="romanUcPeriod"/>
            </a:pPr>
            <a:r>
              <a:rPr lang="en-GB" sz="3200" dirty="0">
                <a:latin typeface="Calibri" panose="020F0502020204030204" pitchFamily="34" charset="0"/>
                <a:ea typeface="Calibri" panose="020F0502020204030204" pitchFamily="34" charset="0"/>
                <a:cs typeface="Calibri" panose="020F0502020204030204" pitchFamily="34" charset="0"/>
              </a:rPr>
              <a:t>Annex 1 (61 pages)</a:t>
            </a:r>
          </a:p>
          <a:p>
            <a:pPr marL="1123950" lvl="1" indent="-514350">
              <a:lnSpc>
                <a:spcPct val="107000"/>
              </a:lnSpc>
              <a:spcBef>
                <a:spcPts val="200"/>
              </a:spcBef>
              <a:buAutoNum type="arabicPeriod"/>
            </a:pPr>
            <a:r>
              <a:rPr lang="en-GB" sz="3200" dirty="0">
                <a:latin typeface="Calibri" panose="020F0502020204030204" pitchFamily="34" charset="0"/>
                <a:ea typeface="Calibri" panose="020F0502020204030204" pitchFamily="34" charset="0"/>
                <a:cs typeface="Calibri" panose="020F0502020204030204" pitchFamily="34" charset="0"/>
              </a:rPr>
              <a:t>IRB/IEC (4 pages)</a:t>
            </a:r>
          </a:p>
          <a:p>
            <a:pPr marL="1123950" lvl="1" indent="-514350">
              <a:lnSpc>
                <a:spcPct val="107000"/>
              </a:lnSpc>
              <a:spcBef>
                <a:spcPts val="200"/>
              </a:spcBef>
              <a:buAutoNum type="arabicPeriod"/>
            </a:pPr>
            <a:r>
              <a:rPr lang="en-GB" sz="3200" dirty="0">
                <a:latin typeface="Calibri" panose="020F0502020204030204" pitchFamily="34" charset="0"/>
                <a:ea typeface="Calibri" panose="020F0502020204030204" pitchFamily="34" charset="0"/>
                <a:cs typeface="Calibri" panose="020F0502020204030204" pitchFamily="34" charset="0"/>
              </a:rPr>
              <a:t>Investigator (11 pages)</a:t>
            </a:r>
          </a:p>
          <a:p>
            <a:pPr marL="1123950" lvl="1" indent="-514350">
              <a:lnSpc>
                <a:spcPct val="107000"/>
              </a:lnSpc>
              <a:spcBef>
                <a:spcPts val="200"/>
              </a:spcBef>
              <a:buAutoNum type="arabicPeriod"/>
            </a:pPr>
            <a:r>
              <a:rPr lang="en-GB" sz="3200" dirty="0">
                <a:latin typeface="Calibri" panose="020F0502020204030204" pitchFamily="34" charset="0"/>
                <a:ea typeface="Calibri" panose="020F0502020204030204" pitchFamily="34" charset="0"/>
                <a:cs typeface="Calibri" panose="020F0502020204030204" pitchFamily="34" charset="0"/>
              </a:rPr>
              <a:t>Sponsor (21 pages)</a:t>
            </a:r>
          </a:p>
          <a:p>
            <a:pPr marL="1123950" lvl="1" indent="-514350">
              <a:lnSpc>
                <a:spcPct val="107000"/>
              </a:lnSpc>
              <a:spcBef>
                <a:spcPts val="200"/>
              </a:spcBef>
              <a:buAutoNum type="arabicPeriod"/>
            </a:pPr>
            <a:r>
              <a:rPr lang="en-GB" sz="3200" dirty="0">
                <a:latin typeface="Calibri" panose="020F0502020204030204" pitchFamily="34" charset="0"/>
                <a:ea typeface="Calibri" panose="020F0502020204030204" pitchFamily="34" charset="0"/>
                <a:cs typeface="Calibri" panose="020F0502020204030204" pitchFamily="34" charset="0"/>
              </a:rPr>
              <a:t>Data Governance – Investigator &amp; Sponsor (6 pages)</a:t>
            </a:r>
          </a:p>
          <a:p>
            <a:pPr marL="609600" lvl="1">
              <a:lnSpc>
                <a:spcPct val="107000"/>
              </a:lnSpc>
              <a:spcBef>
                <a:spcPts val="200"/>
              </a:spcBef>
            </a:pPr>
            <a:r>
              <a:rPr lang="en-GB" sz="3200" dirty="0">
                <a:latin typeface="Calibri" panose="020F0502020204030204" pitchFamily="34" charset="0"/>
                <a:ea typeface="Calibri" panose="020F0502020204030204" pitchFamily="34" charset="0"/>
                <a:cs typeface="Calibri" panose="020F0502020204030204" pitchFamily="34" charset="0"/>
              </a:rPr>
              <a:t>Glossary (9 pages)</a:t>
            </a:r>
          </a:p>
          <a:p>
            <a:pPr marL="609600" lvl="1">
              <a:lnSpc>
                <a:spcPct val="107000"/>
              </a:lnSpc>
              <a:spcBef>
                <a:spcPts val="200"/>
              </a:spcBef>
            </a:pPr>
            <a:r>
              <a:rPr lang="en-GB" sz="3200" dirty="0">
                <a:latin typeface="Calibri" panose="020F0502020204030204" pitchFamily="34" charset="0"/>
                <a:ea typeface="Calibri" panose="020F0502020204030204" pitchFamily="34" charset="0"/>
                <a:cs typeface="Calibri" panose="020F0502020204030204" pitchFamily="34" charset="0"/>
              </a:rPr>
              <a:t>Appendix A: Clinical Trial Protocol &amp; Protocol Amendment(s) (4 pages)</a:t>
            </a:r>
          </a:p>
          <a:p>
            <a:pPr marL="609600" lvl="1">
              <a:lnSpc>
                <a:spcPct val="107000"/>
              </a:lnSpc>
              <a:spcBef>
                <a:spcPts val="200"/>
              </a:spcBef>
            </a:pPr>
            <a:r>
              <a:rPr lang="en-GB" sz="3200" dirty="0">
                <a:latin typeface="Calibri" panose="020F0502020204030204" pitchFamily="34" charset="0"/>
                <a:ea typeface="Calibri" panose="020F0502020204030204" pitchFamily="34" charset="0"/>
                <a:cs typeface="Calibri" panose="020F0502020204030204" pitchFamily="34" charset="0"/>
              </a:rPr>
              <a:t>Appendix B: Essential Records for the Conduct of a Clinical Trial (6 pages</a:t>
            </a:r>
            <a:r>
              <a:rPr lang="en-GB" sz="3200" dirty="0">
                <a:solidFill>
                  <a:srgbClr val="2F5496"/>
                </a:solidFill>
                <a:latin typeface="Calibri" panose="020F0502020204030204" pitchFamily="34" charset="0"/>
                <a:ea typeface="Calibri" panose="020F0502020204030204" pitchFamily="34" charset="0"/>
                <a:cs typeface="Calibri" panose="020F0502020204030204" pitchFamily="34" charset="0"/>
              </a:rPr>
              <a:t>)</a:t>
            </a:r>
          </a:p>
          <a:p>
            <a:pPr marL="609600" lvl="1">
              <a:lnSpc>
                <a:spcPct val="107000"/>
              </a:lnSpc>
              <a:spcBef>
                <a:spcPts val="200"/>
              </a:spcBef>
            </a:pPr>
            <a:endParaRPr lang="en-GB" sz="3200" dirty="0">
              <a:solidFill>
                <a:srgbClr val="2F5496"/>
              </a:solidFill>
              <a:latin typeface="Calibri" panose="020F0502020204030204" pitchFamily="34" charset="0"/>
              <a:cs typeface="Calibri" panose="020F0502020204030204" pitchFamily="34" charset="0"/>
            </a:endParaRPr>
          </a:p>
          <a:p>
            <a:pPr marL="609600" lvl="1">
              <a:lnSpc>
                <a:spcPct val="107000"/>
              </a:lnSpc>
              <a:spcBef>
                <a:spcPts val="200"/>
              </a:spcBef>
            </a:pPr>
            <a:endParaRPr lang="en-GB" sz="3200" dirty="0">
              <a:solidFill>
                <a:srgbClr val="2F549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071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145D-497A-7550-9AF7-ACF2781AEAD9}"/>
              </a:ext>
            </a:extLst>
          </p:cNvPr>
          <p:cNvSpPr>
            <a:spLocks noGrp="1"/>
          </p:cNvSpPr>
          <p:nvPr>
            <p:ph type="title"/>
          </p:nvPr>
        </p:nvSpPr>
        <p:spPr>
          <a:xfrm>
            <a:off x="562398" y="3033059"/>
            <a:ext cx="9840468" cy="2173287"/>
          </a:xfrm>
        </p:spPr>
        <p:txBody>
          <a:bodyPr/>
          <a:lstStyle/>
          <a:p>
            <a:pPr>
              <a:lnSpc>
                <a:spcPct val="100000"/>
              </a:lnSpc>
            </a:pPr>
            <a:r>
              <a:rPr lang="en-GB" sz="4400" dirty="0"/>
              <a:t>Next steps</a:t>
            </a:r>
            <a:endParaRPr lang="en-GB" dirty="0"/>
          </a:p>
        </p:txBody>
      </p:sp>
      <p:sp>
        <p:nvSpPr>
          <p:cNvPr id="4" name="Text Placeholder 3">
            <a:extLst>
              <a:ext uri="{FF2B5EF4-FFF2-40B4-BE49-F238E27FC236}">
                <a16:creationId xmlns:a16="http://schemas.microsoft.com/office/drawing/2014/main" id="{B5E61E33-465E-DA92-E16C-4F5A0BF2207C}"/>
              </a:ext>
            </a:extLst>
          </p:cNvPr>
          <p:cNvSpPr>
            <a:spLocks noGrp="1"/>
          </p:cNvSpPr>
          <p:nvPr>
            <p:ph type="body" sz="quarter" idx="13"/>
          </p:nvPr>
        </p:nvSpPr>
        <p:spPr/>
        <p:txBody>
          <a:bodyPr/>
          <a:lstStyle/>
          <a:p>
            <a:r>
              <a:rPr lang="en-GB" dirty="0">
                <a:hlinkClick r:id="rId3"/>
              </a:rPr>
              <a:t>www.goodtrials.org</a:t>
            </a:r>
            <a:r>
              <a:rPr lang="en-GB" dirty="0"/>
              <a:t> </a:t>
            </a:r>
          </a:p>
        </p:txBody>
      </p:sp>
      <p:sp>
        <p:nvSpPr>
          <p:cNvPr id="5" name="Text Placeholder 4">
            <a:extLst>
              <a:ext uri="{FF2B5EF4-FFF2-40B4-BE49-F238E27FC236}">
                <a16:creationId xmlns:a16="http://schemas.microsoft.com/office/drawing/2014/main" id="{7C99EC74-3306-8BD3-6554-D30F7669F99F}"/>
              </a:ext>
            </a:extLst>
          </p:cNvPr>
          <p:cNvSpPr>
            <a:spLocks noGrp="1"/>
          </p:cNvSpPr>
          <p:nvPr>
            <p:ph type="body" sz="quarter" idx="14"/>
          </p:nvPr>
        </p:nvSpPr>
        <p:spPr>
          <a:xfrm>
            <a:off x="5318478" y="7932882"/>
            <a:ext cx="2559213" cy="247650"/>
          </a:xfrm>
        </p:spPr>
        <p:txBody>
          <a:bodyPr/>
          <a:lstStyle/>
          <a:p>
            <a:r>
              <a:rPr lang="en-GB" dirty="0">
                <a:hlinkClick r:id="rId4"/>
              </a:rPr>
              <a:t>contact@goodtrials.org </a:t>
            </a:r>
            <a:endParaRPr lang="en-GB" dirty="0"/>
          </a:p>
        </p:txBody>
      </p:sp>
      <p:sp>
        <p:nvSpPr>
          <p:cNvPr id="6" name="Text Placeholder 5"/>
          <p:cNvSpPr>
            <a:spLocks noGrp="1"/>
          </p:cNvSpPr>
          <p:nvPr>
            <p:ph type="body" sz="quarter" idx="12"/>
          </p:nvPr>
        </p:nvSpPr>
        <p:spPr>
          <a:xfrm>
            <a:off x="1000124" y="3852457"/>
            <a:ext cx="8077701" cy="2872581"/>
          </a:xfrm>
        </p:spPr>
        <p:txBody>
          <a:bodyPr/>
          <a:lstStyle/>
          <a:p>
            <a:r>
              <a:rPr lang="en-GB" sz="2400" dirty="0"/>
              <a:t>GCTC has published detailed comments at </a:t>
            </a:r>
            <a:r>
              <a:rPr lang="en-GB" sz="2400" dirty="0">
                <a:hlinkClick r:id="rId5"/>
              </a:rPr>
              <a:t>www.goodtrials.org</a:t>
            </a:r>
            <a:r>
              <a:rPr lang="en-GB" sz="2400" dirty="0"/>
              <a:t> </a:t>
            </a:r>
          </a:p>
          <a:p>
            <a:r>
              <a:rPr lang="en-GB" sz="2400" dirty="0"/>
              <a:t>We encourage others to submit responses to the public consultation, whether based on our comments or your own.</a:t>
            </a:r>
          </a:p>
          <a:p>
            <a:endParaRPr lang="en-GB" sz="2400" dirty="0"/>
          </a:p>
          <a:p>
            <a:r>
              <a:rPr lang="en-GB" sz="2400" dirty="0"/>
              <a:t>Please register to be receive updates from GCTC:</a:t>
            </a:r>
          </a:p>
          <a:p>
            <a:r>
              <a:rPr lang="en-GB" sz="3200" b="1" dirty="0">
                <a:hlinkClick r:id="rId6" tooltip="http://goodtrials.org/newsletter"/>
              </a:rPr>
              <a:t>goodtrials.org/newsletter</a:t>
            </a:r>
            <a:endParaRPr lang="en-GB" sz="3200" b="1" dirty="0"/>
          </a:p>
        </p:txBody>
      </p:sp>
    </p:spTree>
    <p:extLst>
      <p:ext uri="{BB962C8B-B14F-4D97-AF65-F5344CB8AC3E}">
        <p14:creationId xmlns:p14="http://schemas.microsoft.com/office/powerpoint/2010/main" val="16151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364" y="3055102"/>
            <a:ext cx="13680000" cy="581698"/>
          </a:xfrm>
        </p:spPr>
        <p:txBody>
          <a:bodyPr/>
          <a:lstStyle/>
          <a:p>
            <a:pPr algn="ctr"/>
            <a:r>
              <a:rPr lang="en-GB" dirty="0"/>
              <a:t>Principles first: A significant improvement</a:t>
            </a:r>
            <a:br>
              <a:rPr lang="en-GB" dirty="0"/>
            </a:br>
            <a:r>
              <a:rPr lang="en-GB" sz="3600" b="0" dirty="0"/>
              <a:t>(but requires some modifications)</a:t>
            </a:r>
          </a:p>
        </p:txBody>
      </p:sp>
      <p:sp>
        <p:nvSpPr>
          <p:cNvPr id="3" name="Footer Placeholder 2"/>
          <p:cNvSpPr>
            <a:spLocks noGrp="1"/>
          </p:cNvSpPr>
          <p:nvPr>
            <p:ph type="ftr" sz="quarter" idx="10"/>
          </p:nvPr>
        </p:nvSpPr>
        <p:spPr/>
        <p:txBody>
          <a:bodyPr/>
          <a:lstStyle/>
          <a:p>
            <a:r>
              <a:rPr lang="en-GB"/>
              <a:t>Review of ICH GCP E6 (R3) Principles</a:t>
            </a:r>
          </a:p>
        </p:txBody>
      </p:sp>
    </p:spTree>
    <p:extLst>
      <p:ext uri="{BB962C8B-B14F-4D97-AF65-F5344CB8AC3E}">
        <p14:creationId xmlns:p14="http://schemas.microsoft.com/office/powerpoint/2010/main" val="62754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A46EFD-257F-30EE-4E1B-41A9EDE7D5B5}"/>
              </a:ext>
            </a:extLst>
          </p:cNvPr>
          <p:cNvSpPr>
            <a:spLocks noGrp="1"/>
          </p:cNvSpPr>
          <p:nvPr>
            <p:ph type="ftr" sz="quarter" idx="10"/>
          </p:nvPr>
        </p:nvSpPr>
        <p:spPr/>
        <p:txBody>
          <a:bodyPr/>
          <a:lstStyle/>
          <a:p>
            <a:r>
              <a:rPr lang="en-GB"/>
              <a:t>Review of ICH GCP E6 (R3) Principles</a:t>
            </a:r>
          </a:p>
        </p:txBody>
      </p:sp>
      <p:pic>
        <p:nvPicPr>
          <p:cNvPr id="15" name="Graphic 14" descr="Clipboard Checked outline">
            <a:extLst>
              <a:ext uri="{FF2B5EF4-FFF2-40B4-BE49-F238E27FC236}">
                <a16:creationId xmlns:a16="http://schemas.microsoft.com/office/drawing/2014/main" id="{C7AD8A65-5B81-2117-1ED2-EC327E828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3698" y="7056916"/>
            <a:ext cx="1773180" cy="1773180"/>
          </a:xfrm>
          <a:prstGeom prst="rect">
            <a:avLst/>
          </a:prstGeom>
        </p:spPr>
      </p:pic>
      <p:pic>
        <p:nvPicPr>
          <p:cNvPr id="17" name="Graphic 16" descr="Lightbulb and gear outline">
            <a:extLst>
              <a:ext uri="{FF2B5EF4-FFF2-40B4-BE49-F238E27FC236}">
                <a16:creationId xmlns:a16="http://schemas.microsoft.com/office/drawing/2014/main" id="{BC80ABF8-44E3-533C-D3E3-A172614D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9149" y="7128317"/>
            <a:ext cx="1773180" cy="1773180"/>
          </a:xfrm>
          <a:prstGeom prst="rect">
            <a:avLst/>
          </a:prstGeom>
        </p:spPr>
      </p:pic>
      <p:pic>
        <p:nvPicPr>
          <p:cNvPr id="21" name="Graphic 20" descr="Bullseye outline">
            <a:extLst>
              <a:ext uri="{FF2B5EF4-FFF2-40B4-BE49-F238E27FC236}">
                <a16:creationId xmlns:a16="http://schemas.microsoft.com/office/drawing/2014/main" id="{3801701F-62FE-86F4-D55A-A309BBFE68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4600" y="7128317"/>
            <a:ext cx="1773180" cy="1773180"/>
          </a:xfrm>
          <a:prstGeom prst="rect">
            <a:avLst/>
          </a:prstGeom>
        </p:spPr>
      </p:pic>
      <p:sp>
        <p:nvSpPr>
          <p:cNvPr id="10" name="TextBox 9">
            <a:extLst>
              <a:ext uri="{FF2B5EF4-FFF2-40B4-BE49-F238E27FC236}">
                <a16:creationId xmlns:a16="http://schemas.microsoft.com/office/drawing/2014/main" id="{8D95920C-9290-337D-B211-93CDE30EB18D}"/>
              </a:ext>
            </a:extLst>
          </p:cNvPr>
          <p:cNvSpPr txBox="1"/>
          <p:nvPr/>
        </p:nvSpPr>
        <p:spPr>
          <a:xfrm>
            <a:off x="666936" y="1918996"/>
            <a:ext cx="14302793" cy="4832092"/>
          </a:xfrm>
          <a:prstGeom prst="rect">
            <a:avLst/>
          </a:prstGeom>
          <a:noFill/>
        </p:spPr>
        <p:txBody>
          <a:bodyPr wrap="square" lIns="91440" tIns="45720" rIns="91440" bIns="45720" rtlCol="0" anchor="t">
            <a:spAutoFit/>
          </a:bodyPr>
          <a:lstStyle/>
          <a:p>
            <a:pPr marL="571500" indent="-571500">
              <a:spcAft>
                <a:spcPts val="1200"/>
              </a:spcAft>
              <a:buFont typeface="Arial" panose="020B0604020202020204" pitchFamily="34" charset="0"/>
              <a:buChar char="•"/>
            </a:pPr>
            <a:r>
              <a:rPr lang="en-GB" sz="3600" dirty="0">
                <a:latin typeface="Calibri"/>
                <a:ea typeface="Calibri" panose="020F0502020204030204" pitchFamily="34" charset="0"/>
                <a:cs typeface="Arial"/>
              </a:rPr>
              <a:t>Revision 3 is a </a:t>
            </a:r>
            <a:r>
              <a:rPr lang="en-GB" sz="3600" b="1" dirty="0">
                <a:latin typeface="Calibri"/>
                <a:ea typeface="Calibri" panose="020F0502020204030204" pitchFamily="34" charset="0"/>
                <a:cs typeface="Arial"/>
              </a:rPr>
              <a:t>substantial advance </a:t>
            </a:r>
            <a:r>
              <a:rPr lang="en-GB" sz="3600" dirty="0">
                <a:latin typeface="Calibri"/>
                <a:ea typeface="Calibri" panose="020F0502020204030204" pitchFamily="34" charset="0"/>
                <a:cs typeface="Arial"/>
              </a:rPr>
              <a:t>on previous versions</a:t>
            </a:r>
            <a:endParaRPr lang="en-GB" sz="3600" dirty="0">
              <a:latin typeface="Calibri"/>
              <a:ea typeface="Calibri" panose="020F0502020204030204" pitchFamily="34" charset="0"/>
              <a:cs typeface="Arial" panose="020B0604020202020204" pitchFamily="34" charset="0"/>
            </a:endParaRPr>
          </a:p>
          <a:p>
            <a:pPr marL="571500" indent="-571500">
              <a:spcAft>
                <a:spcPts val="1200"/>
              </a:spcAft>
              <a:buFont typeface="Arial" panose="020B0604020202020204" pitchFamily="34" charset="0"/>
              <a:buChar char="•"/>
            </a:pPr>
            <a:r>
              <a:rPr lang="en-GB" sz="3600" dirty="0">
                <a:latin typeface="Calibri"/>
                <a:ea typeface="Calibri" panose="020F0502020204030204" pitchFamily="34" charset="0"/>
                <a:cs typeface="Arial"/>
              </a:rPr>
              <a:t>The new structure of </a:t>
            </a:r>
            <a:r>
              <a:rPr lang="en-GB" sz="3600" b="1" dirty="0">
                <a:latin typeface="Calibri"/>
                <a:ea typeface="Calibri" panose="020F0502020204030204" pitchFamily="34" charset="0"/>
                <a:cs typeface="Arial"/>
              </a:rPr>
              <a:t>Introduction -&gt; Principles -&gt; Annexes </a:t>
            </a:r>
            <a:r>
              <a:rPr lang="en-GB" sz="3600" dirty="0">
                <a:latin typeface="Calibri"/>
                <a:ea typeface="Calibri" panose="020F0502020204030204" pitchFamily="34" charset="0"/>
                <a:cs typeface="Arial"/>
              </a:rPr>
              <a:t>supports</a:t>
            </a:r>
            <a:r>
              <a:rPr lang="en-GB" sz="3600" dirty="0">
                <a:effectLst/>
                <a:latin typeface="Calibri"/>
                <a:ea typeface="Calibri" panose="020F0502020204030204" pitchFamily="34" charset="0"/>
                <a:cs typeface="Arial"/>
              </a:rPr>
              <a:t> critical application and can help shape more flexible and proportionate implementation</a:t>
            </a:r>
          </a:p>
          <a:p>
            <a:pPr marL="571500" indent="-571500">
              <a:spcAft>
                <a:spcPts val="1200"/>
              </a:spcAft>
              <a:buFont typeface="Arial" panose="020B0604020202020204" pitchFamily="34" charset="0"/>
              <a:buChar char="•"/>
            </a:pPr>
            <a:r>
              <a:rPr lang="en-GB" sz="3600" dirty="0">
                <a:latin typeface="Calibri"/>
                <a:ea typeface="Calibri" panose="020F0502020204030204" pitchFamily="34" charset="0"/>
                <a:cs typeface="Arial"/>
              </a:rPr>
              <a:t>However, further modifications are needed to ensure that the Annexes are seen as implementation guides (not rules) and that alternative approaches to delivering the Principles are acceptable (e.g. to meet the specific context)</a:t>
            </a:r>
          </a:p>
        </p:txBody>
      </p:sp>
      <p:sp>
        <p:nvSpPr>
          <p:cNvPr id="6" name="Title 1">
            <a:extLst>
              <a:ext uri="{FF2B5EF4-FFF2-40B4-BE49-F238E27FC236}">
                <a16:creationId xmlns:a16="http://schemas.microsoft.com/office/drawing/2014/main" id="{06DD3548-7814-1548-5D8D-293B1A6A49E5}"/>
              </a:ext>
            </a:extLst>
          </p:cNvPr>
          <p:cNvSpPr>
            <a:spLocks noGrp="1"/>
          </p:cNvSpPr>
          <p:nvPr>
            <p:ph type="title"/>
          </p:nvPr>
        </p:nvSpPr>
        <p:spPr>
          <a:xfrm>
            <a:off x="998538" y="811213"/>
            <a:ext cx="13421559" cy="581698"/>
          </a:xfrm>
        </p:spPr>
        <p:txBody>
          <a:bodyPr/>
          <a:lstStyle/>
          <a:p>
            <a:pPr algn="ctr"/>
            <a:r>
              <a:rPr lang="en-GB" sz="4400"/>
              <a:t>The Good News</a:t>
            </a:r>
            <a:br>
              <a:rPr lang="en-GB"/>
            </a:br>
            <a:br>
              <a:rPr lang="en-GB"/>
            </a:br>
            <a:br>
              <a:rPr lang="en-GB"/>
            </a:br>
            <a:endParaRPr lang="en-GB"/>
          </a:p>
        </p:txBody>
      </p:sp>
    </p:spTree>
    <p:extLst>
      <p:ext uri="{BB962C8B-B14F-4D97-AF65-F5344CB8AC3E}">
        <p14:creationId xmlns:p14="http://schemas.microsoft.com/office/powerpoint/2010/main" val="580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2178" y="1446869"/>
            <a:ext cx="12968065" cy="7355708"/>
          </a:xfrm>
          <a:prstGeom prst="rect">
            <a:avLst/>
          </a:prstGeom>
        </p:spPr>
      </p:pic>
      <p:sp>
        <p:nvSpPr>
          <p:cNvPr id="4" name="Slide Number Placeholder 3">
            <a:extLst>
              <a:ext uri="{FF2B5EF4-FFF2-40B4-BE49-F238E27FC236}">
                <a16:creationId xmlns:a16="http://schemas.microsoft.com/office/drawing/2014/main" id="{F8981EFC-DD30-6936-D188-ADF401AA7849}"/>
              </a:ext>
            </a:extLst>
          </p:cNvPr>
          <p:cNvSpPr>
            <a:spLocks noGrp="1"/>
          </p:cNvSpPr>
          <p:nvPr>
            <p:ph type="sldNum" sz="quarter" idx="12"/>
          </p:nvPr>
        </p:nvSpPr>
        <p:spPr>
          <a:xfrm>
            <a:off x="8904439" y="8520751"/>
            <a:ext cx="6929700" cy="400640"/>
          </a:xfrm>
        </p:spPr>
        <p:txBody>
          <a:bodyPr/>
          <a:lstStyle/>
          <a:p>
            <a:pPr algn="r" defTabSz="1219068"/>
            <a:r>
              <a:rPr lang="en-GB" sz="1800" dirty="0">
                <a:solidFill>
                  <a:prstClr val="black">
                    <a:lumMod val="50000"/>
                  </a:prstClr>
                </a:solidFill>
                <a:latin typeface="Calibri"/>
              </a:rPr>
              <a:t>https://www.ich.org/page/efficacy-guidelines</a:t>
            </a:r>
          </a:p>
        </p:txBody>
      </p:sp>
      <p:sp>
        <p:nvSpPr>
          <p:cNvPr id="8" name="Title 1">
            <a:extLst>
              <a:ext uri="{FF2B5EF4-FFF2-40B4-BE49-F238E27FC236}">
                <a16:creationId xmlns:a16="http://schemas.microsoft.com/office/drawing/2014/main" id="{193BA841-B900-670C-5C21-2E2C8F3A4EEF}"/>
              </a:ext>
            </a:extLst>
          </p:cNvPr>
          <p:cNvSpPr txBox="1">
            <a:spLocks/>
          </p:cNvSpPr>
          <p:nvPr/>
        </p:nvSpPr>
        <p:spPr>
          <a:xfrm>
            <a:off x="1432704" y="107700"/>
            <a:ext cx="12744172" cy="1023851"/>
          </a:xfrm>
          <a:prstGeom prst="rect">
            <a:avLst/>
          </a:prstGeom>
        </p:spPr>
        <p:txBody>
          <a:bodyPr vert="horz" lIns="0" tIns="0" rIns="0" bIns="0" rtlCol="0" anchor="ctr" anchorCtr="0">
            <a:noAutofit/>
          </a:bodyPr>
          <a:lstStyle>
            <a:lvl1pPr algn="l" defTabSz="1828800" rtl="0" eaLnBrk="1" latinLnBrk="0" hangingPunct="1">
              <a:lnSpc>
                <a:spcPts val="4500"/>
              </a:lnSpc>
              <a:spcBef>
                <a:spcPct val="0"/>
              </a:spcBef>
              <a:buNone/>
              <a:defRPr sz="4000" b="1" kern="1200" spc="90" baseline="0">
                <a:solidFill>
                  <a:schemeClr val="bg1"/>
                </a:solidFill>
                <a:latin typeface="+mn-lt"/>
                <a:ea typeface="+mj-ea"/>
                <a:cs typeface="+mj-cs"/>
              </a:defRPr>
            </a:lvl1pPr>
          </a:lstStyle>
          <a:p>
            <a:pPr algn="ctr" defTabSz="1828510"/>
            <a:endParaRPr lang="en-GB" sz="4400" spc="89" dirty="0">
              <a:solidFill>
                <a:srgbClr val="000000"/>
              </a:solidFill>
              <a:latin typeface="Larsseit"/>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1D6473C6-35CA-0F43-C2CE-C2B411F8A113}"/>
                  </a:ext>
                </a:extLst>
              </p14:cNvPr>
              <p14:cNvContentPartPr/>
              <p14:nvPr/>
            </p14:nvContentPartPr>
            <p14:xfrm>
              <a:off x="7416340" y="4365384"/>
              <a:ext cx="6845609" cy="267577"/>
            </p14:xfrm>
          </p:contentPart>
        </mc:Choice>
        <mc:Fallback xmlns="">
          <p:pic>
            <p:nvPicPr>
              <p:cNvPr id="14" name="Ink 13">
                <a:extLst>
                  <a:ext uri="{FF2B5EF4-FFF2-40B4-BE49-F238E27FC236}">
                    <a16:creationId xmlns:a16="http://schemas.microsoft.com/office/drawing/2014/main" id="{1D6473C6-35CA-0F43-C2CE-C2B411F8A113}"/>
                  </a:ext>
                </a:extLst>
              </p:cNvPr>
              <p:cNvPicPr/>
              <p:nvPr/>
            </p:nvPicPr>
            <p:blipFill>
              <a:blip r:embed="rId4"/>
              <a:stretch>
                <a:fillRect/>
              </a:stretch>
            </p:blipFill>
            <p:spPr>
              <a:xfrm>
                <a:off x="7362341" y="4257345"/>
                <a:ext cx="6953607" cy="48365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48A95B56-4DDA-67F4-7EC6-F8DFB4694D04}"/>
                  </a:ext>
                </a:extLst>
              </p14:cNvPr>
              <p14:cNvContentPartPr/>
              <p14:nvPr/>
            </p14:nvContentPartPr>
            <p14:xfrm>
              <a:off x="4693357" y="5271229"/>
              <a:ext cx="8830107" cy="123115"/>
            </p14:xfrm>
          </p:contentPart>
        </mc:Choice>
        <mc:Fallback xmlns="">
          <p:pic>
            <p:nvPicPr>
              <p:cNvPr id="15" name="Ink 14">
                <a:extLst>
                  <a:ext uri="{FF2B5EF4-FFF2-40B4-BE49-F238E27FC236}">
                    <a16:creationId xmlns:a16="http://schemas.microsoft.com/office/drawing/2014/main" id="{48A95B56-4DDA-67F4-7EC6-F8DFB4694D04}"/>
                  </a:ext>
                </a:extLst>
              </p:cNvPr>
              <p:cNvPicPr/>
              <p:nvPr/>
            </p:nvPicPr>
            <p:blipFill>
              <a:blip r:embed="rId6"/>
              <a:stretch>
                <a:fillRect/>
              </a:stretch>
            </p:blipFill>
            <p:spPr>
              <a:xfrm>
                <a:off x="4639357" y="5163233"/>
                <a:ext cx="8938107" cy="33910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1AE8A921-4399-FFA6-E76F-4F173FF77241}"/>
                  </a:ext>
                </a:extLst>
              </p14:cNvPr>
              <p14:cNvContentPartPr/>
              <p14:nvPr/>
            </p14:nvContentPartPr>
            <p14:xfrm>
              <a:off x="5990950" y="5859126"/>
              <a:ext cx="2850785" cy="106793"/>
            </p14:xfrm>
          </p:contentPart>
        </mc:Choice>
        <mc:Fallback xmlns="">
          <p:pic>
            <p:nvPicPr>
              <p:cNvPr id="16" name="Ink 15">
                <a:extLst>
                  <a:ext uri="{FF2B5EF4-FFF2-40B4-BE49-F238E27FC236}">
                    <a16:creationId xmlns:a16="http://schemas.microsoft.com/office/drawing/2014/main" id="{1AE8A921-4399-FFA6-E76F-4F173FF77241}"/>
                  </a:ext>
                </a:extLst>
              </p:cNvPr>
              <p:cNvPicPr/>
              <p:nvPr/>
            </p:nvPicPr>
            <p:blipFill>
              <a:blip r:embed="rId8"/>
              <a:stretch>
                <a:fillRect/>
              </a:stretch>
            </p:blipFill>
            <p:spPr>
              <a:xfrm>
                <a:off x="5936944" y="5751254"/>
                <a:ext cx="2958797" cy="3225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452D784A-A6D7-5632-7E30-45C5FF9E050A}"/>
                  </a:ext>
                </a:extLst>
              </p14:cNvPr>
              <p14:cNvContentPartPr/>
              <p14:nvPr/>
            </p14:nvContentPartPr>
            <p14:xfrm>
              <a:off x="8965692" y="6198129"/>
              <a:ext cx="4404500" cy="239247"/>
            </p14:xfrm>
          </p:contentPart>
        </mc:Choice>
        <mc:Fallback xmlns="">
          <p:pic>
            <p:nvPicPr>
              <p:cNvPr id="17" name="Ink 16">
                <a:extLst>
                  <a:ext uri="{FF2B5EF4-FFF2-40B4-BE49-F238E27FC236}">
                    <a16:creationId xmlns:a16="http://schemas.microsoft.com/office/drawing/2014/main" id="{452D784A-A6D7-5632-7E30-45C5FF9E050A}"/>
                  </a:ext>
                </a:extLst>
              </p:cNvPr>
              <p:cNvPicPr/>
              <p:nvPr/>
            </p:nvPicPr>
            <p:blipFill>
              <a:blip r:embed="rId10"/>
              <a:stretch>
                <a:fillRect/>
              </a:stretch>
            </p:blipFill>
            <p:spPr>
              <a:xfrm>
                <a:off x="8911689" y="6090198"/>
                <a:ext cx="4512506" cy="4551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14B64102-F58A-5B08-F631-9C7D9C4773C0}"/>
                  </a:ext>
                </a:extLst>
              </p14:cNvPr>
              <p14:cNvContentPartPr/>
              <p14:nvPr/>
            </p14:nvContentPartPr>
            <p14:xfrm>
              <a:off x="4013703" y="8003682"/>
              <a:ext cx="9154451" cy="156137"/>
            </p14:xfrm>
          </p:contentPart>
        </mc:Choice>
        <mc:Fallback xmlns="">
          <p:pic>
            <p:nvPicPr>
              <p:cNvPr id="18" name="Ink 17">
                <a:extLst>
                  <a:ext uri="{FF2B5EF4-FFF2-40B4-BE49-F238E27FC236}">
                    <a16:creationId xmlns:a16="http://schemas.microsoft.com/office/drawing/2014/main" id="{14B64102-F58A-5B08-F631-9C7D9C4773C0}"/>
                  </a:ext>
                </a:extLst>
              </p:cNvPr>
              <p:cNvPicPr/>
              <p:nvPr/>
            </p:nvPicPr>
            <p:blipFill>
              <a:blip r:embed="rId12"/>
              <a:stretch>
                <a:fillRect/>
              </a:stretch>
            </p:blipFill>
            <p:spPr>
              <a:xfrm>
                <a:off x="3959703" y="7895753"/>
                <a:ext cx="9262451" cy="371995"/>
              </a:xfrm>
              <a:prstGeom prst="rect">
                <a:avLst/>
              </a:prstGeom>
            </p:spPr>
          </p:pic>
        </mc:Fallback>
      </mc:AlternateContent>
      <p:pic>
        <p:nvPicPr>
          <p:cNvPr id="7" name="Picture 6"/>
          <p:cNvPicPr>
            <a:picLocks noChangeAspect="1"/>
          </p:cNvPicPr>
          <p:nvPr/>
        </p:nvPicPr>
        <p:blipFill>
          <a:blip r:embed="rId13"/>
          <a:stretch>
            <a:fillRect/>
          </a:stretch>
        </p:blipFill>
        <p:spPr>
          <a:xfrm>
            <a:off x="4341145" y="187651"/>
            <a:ext cx="7614773" cy="2265552"/>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5383" y="258013"/>
            <a:ext cx="2888665" cy="975121"/>
          </a:xfrm>
          <a:prstGeom prst="rect">
            <a:avLst/>
          </a:prstGeom>
        </p:spPr>
      </p:pic>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D6473C6-35CA-0F43-C2CE-C2B411F8A113}"/>
                  </a:ext>
                </a:extLst>
              </p14:cNvPr>
              <p14:cNvContentPartPr/>
              <p14:nvPr/>
            </p14:nvContentPartPr>
            <p14:xfrm>
              <a:off x="7568740" y="4517784"/>
              <a:ext cx="6845609" cy="267577"/>
            </p14:xfrm>
          </p:contentPart>
        </mc:Choice>
        <mc:Fallback xmlns="">
          <p:pic>
            <p:nvPicPr>
              <p:cNvPr id="12" name="Ink 11">
                <a:extLst>
                  <a:ext uri="{FF2B5EF4-FFF2-40B4-BE49-F238E27FC236}">
                    <a16:creationId xmlns:a16="http://schemas.microsoft.com/office/drawing/2014/main" id="{1D6473C6-35CA-0F43-C2CE-C2B411F8A113}"/>
                  </a:ext>
                </a:extLst>
              </p:cNvPr>
              <p:cNvPicPr/>
              <p:nvPr/>
            </p:nvPicPr>
            <p:blipFill>
              <a:blip r:embed="rId16"/>
              <a:stretch>
                <a:fillRect/>
              </a:stretch>
            </p:blipFill>
            <p:spPr>
              <a:xfrm>
                <a:off x="7514741" y="4409890"/>
                <a:ext cx="6953607" cy="48336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48A95B56-4DDA-67F4-7EC6-F8DFB4694D04}"/>
                  </a:ext>
                </a:extLst>
              </p14:cNvPr>
              <p14:cNvContentPartPr/>
              <p14:nvPr/>
            </p14:nvContentPartPr>
            <p14:xfrm>
              <a:off x="2668042" y="3343179"/>
              <a:ext cx="6903080" cy="73791"/>
            </p14:xfrm>
          </p:contentPart>
        </mc:Choice>
        <mc:Fallback xmlns="">
          <p:pic>
            <p:nvPicPr>
              <p:cNvPr id="13" name="Ink 12">
                <a:extLst>
                  <a:ext uri="{FF2B5EF4-FFF2-40B4-BE49-F238E27FC236}">
                    <a16:creationId xmlns:a16="http://schemas.microsoft.com/office/drawing/2014/main" id="{48A95B56-4DDA-67F4-7EC6-F8DFB4694D04}"/>
                  </a:ext>
                </a:extLst>
              </p:cNvPr>
              <p:cNvPicPr/>
              <p:nvPr/>
            </p:nvPicPr>
            <p:blipFill>
              <a:blip r:embed="rId18"/>
              <a:stretch>
                <a:fillRect/>
              </a:stretch>
            </p:blipFill>
            <p:spPr>
              <a:xfrm>
                <a:off x="2614041" y="3235192"/>
                <a:ext cx="7011081" cy="289765"/>
              </a:xfrm>
              <a:prstGeom prst="rect">
                <a:avLst/>
              </a:prstGeom>
            </p:spPr>
          </p:pic>
        </mc:Fallback>
      </mc:AlternateContent>
    </p:spTree>
    <p:extLst>
      <p:ext uri="{BB962C8B-B14F-4D97-AF65-F5344CB8AC3E}">
        <p14:creationId xmlns:p14="http://schemas.microsoft.com/office/powerpoint/2010/main" val="239145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EDAD-059E-5211-25FD-01843DB51CD7}"/>
              </a:ext>
            </a:extLst>
          </p:cNvPr>
          <p:cNvSpPr>
            <a:spLocks noGrp="1"/>
          </p:cNvSpPr>
          <p:nvPr>
            <p:ph type="title"/>
          </p:nvPr>
        </p:nvSpPr>
        <p:spPr/>
        <p:txBody>
          <a:bodyPr/>
          <a:lstStyle/>
          <a:p>
            <a:r>
              <a:rPr lang="en-GB"/>
              <a:t>Introduction to the Principles is </a:t>
            </a:r>
            <a:r>
              <a:rPr lang="en-GB" u="sng"/>
              <a:t>very strong</a:t>
            </a:r>
            <a:r>
              <a:rPr lang="en-GB"/>
              <a:t>:</a:t>
            </a:r>
            <a:endParaRPr lang="en-GB" u="sng"/>
          </a:p>
        </p:txBody>
      </p:sp>
      <p:sp>
        <p:nvSpPr>
          <p:cNvPr id="3" name="Footer Placeholder 2">
            <a:extLst>
              <a:ext uri="{FF2B5EF4-FFF2-40B4-BE49-F238E27FC236}">
                <a16:creationId xmlns:a16="http://schemas.microsoft.com/office/drawing/2014/main" id="{C2899F51-60A6-E2AE-54A6-FDCAF4CBCBA2}"/>
              </a:ext>
            </a:extLst>
          </p:cNvPr>
          <p:cNvSpPr>
            <a:spLocks noGrp="1"/>
          </p:cNvSpPr>
          <p:nvPr>
            <p:ph type="ftr" sz="quarter" idx="10"/>
          </p:nvPr>
        </p:nvSpPr>
        <p:spPr/>
        <p:txBody>
          <a:bodyPr/>
          <a:lstStyle/>
          <a:p>
            <a:r>
              <a:rPr lang="en-GB"/>
              <a:t>Review of ICH GCP E6 (R3) Principles</a:t>
            </a:r>
          </a:p>
        </p:txBody>
      </p:sp>
      <p:sp>
        <p:nvSpPr>
          <p:cNvPr id="5" name="TextBox 4">
            <a:extLst>
              <a:ext uri="{FF2B5EF4-FFF2-40B4-BE49-F238E27FC236}">
                <a16:creationId xmlns:a16="http://schemas.microsoft.com/office/drawing/2014/main" id="{09E0A877-4061-D3C8-C8C3-4F3E9E9200C3}"/>
              </a:ext>
            </a:extLst>
          </p:cNvPr>
          <p:cNvSpPr txBox="1"/>
          <p:nvPr/>
        </p:nvSpPr>
        <p:spPr>
          <a:xfrm>
            <a:off x="996451" y="1568276"/>
            <a:ext cx="13917116" cy="423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800"/>
              </a:spcAft>
            </a:pPr>
            <a:r>
              <a:rPr lang="en-GB" sz="2800"/>
              <a:t>Opening paragraph:</a:t>
            </a:r>
          </a:p>
          <a:p>
            <a:pPr marL="457200" indent="-457200">
              <a:spcAft>
                <a:spcPts val="1800"/>
              </a:spcAft>
              <a:buFont typeface="Arial"/>
              <a:buChar char="•"/>
            </a:pPr>
            <a:r>
              <a:rPr lang="en-GB" sz="2800"/>
              <a:t>Clinical trials are a fundamental part of clinical research that support the development of new medicines or uses of existing medicines.</a:t>
            </a:r>
          </a:p>
          <a:p>
            <a:pPr marL="457200" indent="-457200">
              <a:spcAft>
                <a:spcPts val="1800"/>
              </a:spcAft>
              <a:buFont typeface="Arial"/>
              <a:buChar char="•"/>
            </a:pPr>
            <a:r>
              <a:rPr lang="en-GB" sz="2800"/>
              <a:t>Well-designed and conducted clinical trials help answer key questions in healthcare and drug development. Their results are essential for evidence-based healthcare decisions.</a:t>
            </a:r>
          </a:p>
          <a:p>
            <a:pPr marL="457200" indent="-457200">
              <a:spcAft>
                <a:spcPts val="1800"/>
              </a:spcAft>
              <a:buFont typeface="Arial"/>
              <a:buChar char="•"/>
            </a:pPr>
            <a:r>
              <a:rPr lang="en-GB" sz="2800"/>
              <a:t>Trials with inadequate design and/or poorly conducted trials may place participant safety at risk and yield inadequate or unreliable evidence and are unethical. They waste resources and the efforts and time of investigators and participants.</a:t>
            </a:r>
          </a:p>
        </p:txBody>
      </p:sp>
    </p:spTree>
    <p:extLst>
      <p:ext uri="{BB962C8B-B14F-4D97-AF65-F5344CB8AC3E}">
        <p14:creationId xmlns:p14="http://schemas.microsoft.com/office/powerpoint/2010/main" val="390337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EDAD-059E-5211-25FD-01843DB51CD7}"/>
              </a:ext>
            </a:extLst>
          </p:cNvPr>
          <p:cNvSpPr>
            <a:spLocks noGrp="1"/>
          </p:cNvSpPr>
          <p:nvPr>
            <p:ph type="title"/>
          </p:nvPr>
        </p:nvSpPr>
        <p:spPr/>
        <p:txBody>
          <a:bodyPr/>
          <a:lstStyle/>
          <a:p>
            <a:r>
              <a:rPr lang="en-GB"/>
              <a:t>Introduction to the Principles is </a:t>
            </a:r>
            <a:r>
              <a:rPr lang="en-GB" u="sng"/>
              <a:t>very strong</a:t>
            </a:r>
            <a:r>
              <a:rPr lang="en-GB"/>
              <a:t>:</a:t>
            </a:r>
            <a:endParaRPr lang="en-GB" u="sng"/>
          </a:p>
        </p:txBody>
      </p:sp>
      <p:sp>
        <p:nvSpPr>
          <p:cNvPr id="3" name="Footer Placeholder 2">
            <a:extLst>
              <a:ext uri="{FF2B5EF4-FFF2-40B4-BE49-F238E27FC236}">
                <a16:creationId xmlns:a16="http://schemas.microsoft.com/office/drawing/2014/main" id="{C2899F51-60A6-E2AE-54A6-FDCAF4CBCBA2}"/>
              </a:ext>
            </a:extLst>
          </p:cNvPr>
          <p:cNvSpPr>
            <a:spLocks noGrp="1"/>
          </p:cNvSpPr>
          <p:nvPr>
            <p:ph type="ftr" sz="quarter" idx="10"/>
          </p:nvPr>
        </p:nvSpPr>
        <p:spPr/>
        <p:txBody>
          <a:bodyPr/>
          <a:lstStyle/>
          <a:p>
            <a:r>
              <a:rPr lang="en-GB"/>
              <a:t>Review of ICH GCP E6 (R3) Principles</a:t>
            </a:r>
          </a:p>
        </p:txBody>
      </p:sp>
      <p:sp>
        <p:nvSpPr>
          <p:cNvPr id="5" name="TextBox 4">
            <a:extLst>
              <a:ext uri="{FF2B5EF4-FFF2-40B4-BE49-F238E27FC236}">
                <a16:creationId xmlns:a16="http://schemas.microsoft.com/office/drawing/2014/main" id="{09E0A877-4061-D3C8-C8C3-4F3E9E9200C3}"/>
              </a:ext>
            </a:extLst>
          </p:cNvPr>
          <p:cNvSpPr txBox="1"/>
          <p:nvPr/>
        </p:nvSpPr>
        <p:spPr>
          <a:xfrm>
            <a:off x="996451" y="1568276"/>
            <a:ext cx="13917116"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800"/>
              </a:spcAft>
            </a:pPr>
            <a:r>
              <a:rPr lang="en-GB" sz="2800"/>
              <a:t>Example statements:</a:t>
            </a:r>
          </a:p>
          <a:p>
            <a:pPr marL="457200" indent="-457200">
              <a:spcAft>
                <a:spcPts val="1800"/>
              </a:spcAft>
              <a:buFont typeface="Arial"/>
              <a:buChar char="•"/>
            </a:pPr>
            <a:r>
              <a:rPr lang="en-GB" sz="2800"/>
              <a:t>The principles of GCP are designed to be flexible and applicable to a broad range of clinical trials.</a:t>
            </a:r>
            <a:endParaRPr lang="en-US"/>
          </a:p>
          <a:p>
            <a:pPr marL="457200" indent="-457200">
              <a:spcAft>
                <a:spcPts val="1800"/>
              </a:spcAft>
              <a:buFont typeface="Arial"/>
              <a:buChar char="•"/>
            </a:pPr>
            <a:r>
              <a:rPr lang="en-GB" sz="2800">
                <a:ea typeface="+mn-lt"/>
                <a:cs typeface="+mn-lt"/>
              </a:rPr>
              <a:t>The principles are intended to support efficient approaches to trial design and conduct.</a:t>
            </a:r>
          </a:p>
          <a:p>
            <a:pPr marL="457200" indent="-457200">
              <a:spcAft>
                <a:spcPts val="1800"/>
              </a:spcAft>
              <a:buFont typeface="Arial"/>
              <a:buChar char="•"/>
            </a:pPr>
            <a:r>
              <a:rPr lang="en-GB" sz="2800">
                <a:ea typeface="+mn-lt"/>
                <a:cs typeface="+mn-lt"/>
              </a:rPr>
              <a:t>The use of innovative clinical trial designs and technologies may help include diverse patient populations, as appropriate, and enable wider participation.</a:t>
            </a:r>
          </a:p>
          <a:p>
            <a:pPr marL="457200" indent="-457200">
              <a:spcAft>
                <a:spcPts val="1800"/>
              </a:spcAft>
              <a:buFont typeface="Arial"/>
              <a:buChar char="•"/>
            </a:pPr>
            <a:r>
              <a:rPr lang="en-GB" sz="2800">
                <a:ea typeface="+mn-lt"/>
                <a:cs typeface="+mn-lt"/>
              </a:rPr>
              <a:t>The design of the trial, to ensure appropriate quality and meaningful trial outcomes, may be supported by the perspectives of stakeholders; for example, patients and/or healthcare providers.</a:t>
            </a:r>
            <a:endParaRPr lang="en-GB"/>
          </a:p>
          <a:p>
            <a:pPr marL="457200" indent="-457200">
              <a:spcAft>
                <a:spcPts val="1800"/>
              </a:spcAft>
              <a:buFont typeface="Arial"/>
              <a:buChar char="•"/>
            </a:pPr>
            <a:r>
              <a:rPr lang="en-GB" sz="2800">
                <a:ea typeface="+mn-lt"/>
                <a:cs typeface="+mn-lt"/>
              </a:rPr>
              <a:t>Clinical trials should be designed to protect the rights, safety and well-being of participants and assure the reliability of results. </a:t>
            </a:r>
          </a:p>
          <a:p>
            <a:pPr marL="457200" indent="-457200">
              <a:spcAft>
                <a:spcPts val="1800"/>
              </a:spcAft>
              <a:buFont typeface="Arial"/>
              <a:buChar char="•"/>
            </a:pPr>
            <a:r>
              <a:rPr lang="en-GB" sz="2800">
                <a:ea typeface="+mn-lt"/>
                <a:cs typeface="+mn-lt"/>
              </a:rPr>
              <a:t>The overarching principles provide a flexible framework for clinical trial conduct.</a:t>
            </a:r>
            <a:endParaRPr lang="en-GB" sz="2800"/>
          </a:p>
        </p:txBody>
      </p:sp>
    </p:spTree>
    <p:extLst>
      <p:ext uri="{BB962C8B-B14F-4D97-AF65-F5344CB8AC3E}">
        <p14:creationId xmlns:p14="http://schemas.microsoft.com/office/powerpoint/2010/main" val="315831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59A4-B8D1-2D76-62C2-0818024CB3A7}"/>
              </a:ext>
            </a:extLst>
          </p:cNvPr>
          <p:cNvSpPr>
            <a:spLocks noGrp="1"/>
          </p:cNvSpPr>
          <p:nvPr>
            <p:ph type="title"/>
          </p:nvPr>
        </p:nvSpPr>
        <p:spPr/>
        <p:txBody>
          <a:bodyPr/>
          <a:lstStyle/>
          <a:p>
            <a:r>
              <a:rPr lang="en-GB" dirty="0"/>
              <a:t>The 11 Principles are </a:t>
            </a:r>
            <a:r>
              <a:rPr lang="en-GB" u="sng" dirty="0"/>
              <a:t>generally sound</a:t>
            </a:r>
            <a:r>
              <a:rPr lang="en-GB" dirty="0"/>
              <a:t> although there is room for some improvement</a:t>
            </a:r>
          </a:p>
        </p:txBody>
      </p:sp>
      <p:sp>
        <p:nvSpPr>
          <p:cNvPr id="3" name="Footer Placeholder 2">
            <a:extLst>
              <a:ext uri="{FF2B5EF4-FFF2-40B4-BE49-F238E27FC236}">
                <a16:creationId xmlns:a16="http://schemas.microsoft.com/office/drawing/2014/main" id="{38CD278B-4C0B-EA68-0043-2E1D76BF9F17}"/>
              </a:ext>
            </a:extLst>
          </p:cNvPr>
          <p:cNvSpPr>
            <a:spLocks noGrp="1"/>
          </p:cNvSpPr>
          <p:nvPr>
            <p:ph type="ftr" sz="quarter" idx="10"/>
          </p:nvPr>
        </p:nvSpPr>
        <p:spPr/>
        <p:txBody>
          <a:bodyPr/>
          <a:lstStyle/>
          <a:p>
            <a:r>
              <a:rPr lang="en-GB"/>
              <a:t>Review of ICH GCP E6 (R3) Principles</a:t>
            </a:r>
          </a:p>
        </p:txBody>
      </p:sp>
      <p:sp>
        <p:nvSpPr>
          <p:cNvPr id="5" name="TextBox 4">
            <a:extLst>
              <a:ext uri="{FF2B5EF4-FFF2-40B4-BE49-F238E27FC236}">
                <a16:creationId xmlns:a16="http://schemas.microsoft.com/office/drawing/2014/main" id="{BC21227A-6E51-EB65-894C-D5BF600D754C}"/>
              </a:ext>
            </a:extLst>
          </p:cNvPr>
          <p:cNvSpPr txBox="1"/>
          <p:nvPr/>
        </p:nvSpPr>
        <p:spPr>
          <a:xfrm>
            <a:off x="996451" y="2109124"/>
            <a:ext cx="1391711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800"/>
              </a:spcAft>
            </a:pPr>
            <a:r>
              <a:rPr lang="en-GB" sz="2800" dirty="0"/>
              <a:t>For example:</a:t>
            </a:r>
          </a:p>
          <a:p>
            <a:pPr marL="457200" indent="-457200">
              <a:spcAft>
                <a:spcPts val="1800"/>
              </a:spcAft>
              <a:buFont typeface="Arial"/>
              <a:buChar char="•"/>
            </a:pPr>
            <a:r>
              <a:rPr lang="en-GB" sz="2800" dirty="0"/>
              <a:t>There is no mention of involvement of patients, public, or the community in trial design and conduct </a:t>
            </a:r>
          </a:p>
          <a:p>
            <a:pPr marL="457200" indent="-457200">
              <a:spcAft>
                <a:spcPts val="1800"/>
              </a:spcAft>
              <a:buFont typeface="Arial"/>
              <a:buChar char="•"/>
            </a:pPr>
            <a:r>
              <a:rPr lang="en-GB" sz="2800" dirty="0"/>
              <a:t>There is no requirement to make the results of trials publicly available</a:t>
            </a:r>
          </a:p>
          <a:p>
            <a:pPr marL="457200" indent="-457200">
              <a:spcAft>
                <a:spcPts val="1800"/>
              </a:spcAft>
              <a:buFont typeface="Arial"/>
              <a:buChar char="•"/>
            </a:pPr>
            <a:r>
              <a:rPr lang="en-GB" sz="2800" dirty="0"/>
              <a:t>The ordering is difficult to follow and there is some repetition</a:t>
            </a:r>
          </a:p>
          <a:p>
            <a:pPr marL="457200" indent="-457200">
              <a:spcAft>
                <a:spcPts val="1800"/>
              </a:spcAft>
              <a:buFont typeface="Arial"/>
              <a:buChar char="•"/>
            </a:pPr>
            <a:r>
              <a:rPr lang="en-GB" sz="2800" dirty="0"/>
              <a:t>There are lots of sub-principles, many of which could be omitted without loss of impact or would be better put in the Annex as implementation guides</a:t>
            </a:r>
          </a:p>
          <a:p>
            <a:pPr marL="457200" indent="-457200">
              <a:spcAft>
                <a:spcPts val="1800"/>
              </a:spcAft>
              <a:buFont typeface="Arial"/>
              <a:buChar char="•"/>
            </a:pPr>
            <a:r>
              <a:rPr lang="en-GB" sz="2800" dirty="0"/>
              <a:t>There are also some that are not appropriate or workable</a:t>
            </a:r>
          </a:p>
          <a:p>
            <a:pPr marL="457200" indent="-457200">
              <a:spcAft>
                <a:spcPts val="1800"/>
              </a:spcAft>
              <a:buFont typeface="Arial"/>
              <a:buChar char="•"/>
            </a:pPr>
            <a:endParaRPr lang="en-GB" sz="2800" dirty="0"/>
          </a:p>
        </p:txBody>
      </p:sp>
    </p:spTree>
    <p:extLst>
      <p:ext uri="{BB962C8B-B14F-4D97-AF65-F5344CB8AC3E}">
        <p14:creationId xmlns:p14="http://schemas.microsoft.com/office/powerpoint/2010/main" val="236062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A46EFD-257F-30EE-4E1B-41A9EDE7D5B5}"/>
              </a:ext>
            </a:extLst>
          </p:cNvPr>
          <p:cNvSpPr>
            <a:spLocks noGrp="1"/>
          </p:cNvSpPr>
          <p:nvPr>
            <p:ph type="ftr" sz="quarter" idx="10"/>
          </p:nvPr>
        </p:nvSpPr>
        <p:spPr/>
        <p:txBody>
          <a:bodyPr/>
          <a:lstStyle/>
          <a:p>
            <a:r>
              <a:rPr lang="en-GB"/>
              <a:t>Review of ICH GCP E6 (R3) Principles</a:t>
            </a:r>
          </a:p>
        </p:txBody>
      </p:sp>
      <p:pic>
        <p:nvPicPr>
          <p:cNvPr id="15" name="Graphic 14" descr="Clipboard Checked outline">
            <a:extLst>
              <a:ext uri="{FF2B5EF4-FFF2-40B4-BE49-F238E27FC236}">
                <a16:creationId xmlns:a16="http://schemas.microsoft.com/office/drawing/2014/main" id="{C7AD8A65-5B81-2117-1ED2-EC327E828D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3698" y="7056916"/>
            <a:ext cx="1773180" cy="1773180"/>
          </a:xfrm>
          <a:prstGeom prst="rect">
            <a:avLst/>
          </a:prstGeom>
        </p:spPr>
      </p:pic>
      <p:pic>
        <p:nvPicPr>
          <p:cNvPr id="17" name="Graphic 16" descr="Lightbulb and gear outline">
            <a:extLst>
              <a:ext uri="{FF2B5EF4-FFF2-40B4-BE49-F238E27FC236}">
                <a16:creationId xmlns:a16="http://schemas.microsoft.com/office/drawing/2014/main" id="{BC80ABF8-44E3-533C-D3E3-A172614DAF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9149" y="7128317"/>
            <a:ext cx="1773180" cy="1773180"/>
          </a:xfrm>
          <a:prstGeom prst="rect">
            <a:avLst/>
          </a:prstGeom>
        </p:spPr>
      </p:pic>
      <p:pic>
        <p:nvPicPr>
          <p:cNvPr id="21" name="Graphic 20" descr="Bullseye outline">
            <a:extLst>
              <a:ext uri="{FF2B5EF4-FFF2-40B4-BE49-F238E27FC236}">
                <a16:creationId xmlns:a16="http://schemas.microsoft.com/office/drawing/2014/main" id="{3801701F-62FE-86F4-D55A-A309BBFE68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4600" y="7128317"/>
            <a:ext cx="1773180" cy="1773180"/>
          </a:xfrm>
          <a:prstGeom prst="rect">
            <a:avLst/>
          </a:prstGeom>
        </p:spPr>
      </p:pic>
      <p:sp>
        <p:nvSpPr>
          <p:cNvPr id="6" name="Title 1">
            <a:extLst>
              <a:ext uri="{FF2B5EF4-FFF2-40B4-BE49-F238E27FC236}">
                <a16:creationId xmlns:a16="http://schemas.microsoft.com/office/drawing/2014/main" id="{06DD3548-7814-1548-5D8D-293B1A6A49E5}"/>
              </a:ext>
            </a:extLst>
          </p:cNvPr>
          <p:cNvSpPr>
            <a:spLocks noGrp="1"/>
          </p:cNvSpPr>
          <p:nvPr>
            <p:ph type="title"/>
          </p:nvPr>
        </p:nvSpPr>
        <p:spPr>
          <a:xfrm>
            <a:off x="998538" y="811213"/>
            <a:ext cx="13421559" cy="581698"/>
          </a:xfrm>
        </p:spPr>
        <p:txBody>
          <a:bodyPr/>
          <a:lstStyle/>
          <a:p>
            <a:pPr algn="ctr"/>
            <a:r>
              <a:rPr lang="en-GB" sz="4400"/>
              <a:t>The Concern</a:t>
            </a:r>
            <a:br>
              <a:rPr lang="en-GB"/>
            </a:br>
            <a:br>
              <a:rPr lang="en-GB"/>
            </a:br>
            <a:br>
              <a:rPr lang="en-GB"/>
            </a:br>
            <a:br>
              <a:rPr lang="en-GB"/>
            </a:br>
            <a:br>
              <a:rPr lang="en-GB"/>
            </a:br>
            <a:br>
              <a:rPr lang="en-GB"/>
            </a:br>
            <a:endParaRPr lang="en-GB"/>
          </a:p>
        </p:txBody>
      </p:sp>
      <p:sp>
        <p:nvSpPr>
          <p:cNvPr id="4" name="TextBox 3">
            <a:extLst>
              <a:ext uri="{FF2B5EF4-FFF2-40B4-BE49-F238E27FC236}">
                <a16:creationId xmlns:a16="http://schemas.microsoft.com/office/drawing/2014/main" id="{9174C7EA-E229-4D36-1AC7-B577727B004A}"/>
              </a:ext>
            </a:extLst>
          </p:cNvPr>
          <p:cNvSpPr txBox="1"/>
          <p:nvPr/>
        </p:nvSpPr>
        <p:spPr>
          <a:xfrm>
            <a:off x="666936" y="1918996"/>
            <a:ext cx="14302793" cy="6955750"/>
          </a:xfrm>
          <a:prstGeom prst="rect">
            <a:avLst/>
          </a:prstGeom>
          <a:noFill/>
        </p:spPr>
        <p:txBody>
          <a:bodyPr wrap="square" lIns="91440" tIns="45720" rIns="91440" bIns="45720" rtlCol="0" anchor="t">
            <a:spAutoFit/>
          </a:bodyPr>
          <a:lstStyle/>
          <a:p>
            <a:pPr marL="571500" indent="-571500">
              <a:spcAft>
                <a:spcPts val="1200"/>
              </a:spcAft>
              <a:buFont typeface="Arial" panose="020B0604020202020204" pitchFamily="34" charset="0"/>
              <a:buChar char="•"/>
            </a:pPr>
            <a:r>
              <a:rPr lang="en-GB" sz="3600" dirty="0">
                <a:latin typeface="Calibri"/>
                <a:cs typeface="Arial"/>
              </a:rPr>
              <a:t>Users (sponsors, investigators, funders, trial staff, clinical operations, trainers, monitors, QA, auditors, inspectors, etc.) will go straight to Annex-1 as the “enforceable” part rather than be guided by the principles</a:t>
            </a:r>
          </a:p>
          <a:p>
            <a:pPr marL="571500" indent="-571500">
              <a:spcAft>
                <a:spcPts val="1200"/>
              </a:spcAft>
              <a:buFont typeface="Arial" panose="020B0604020202020204" pitchFamily="34" charset="0"/>
              <a:buChar char="•"/>
            </a:pPr>
            <a:r>
              <a:rPr lang="en-GB" sz="3600" dirty="0">
                <a:latin typeface="Calibri"/>
                <a:cs typeface="Arial"/>
              </a:rPr>
              <a:t>Some details in Annex-1 are unduly specific </a:t>
            </a:r>
          </a:p>
          <a:p>
            <a:pPr marL="571500" indent="-571500">
              <a:spcAft>
                <a:spcPts val="1200"/>
              </a:spcAft>
              <a:buFont typeface="Arial" panose="020B0604020202020204" pitchFamily="34" charset="0"/>
              <a:buChar char="•"/>
            </a:pPr>
            <a:r>
              <a:rPr lang="en-GB" sz="3600" dirty="0">
                <a:latin typeface="Calibri"/>
                <a:cs typeface="Arial"/>
              </a:rPr>
              <a:t>Rigid interpretation will prevent appropriate flexibility &amp; innovation, impair feasibility, and reduce quality of participant experience and information generated for future patients</a:t>
            </a:r>
            <a:endParaRPr lang="en-US" sz="3600" dirty="0">
              <a:latin typeface="Calibri"/>
              <a:cs typeface="Arial"/>
            </a:endParaRPr>
          </a:p>
          <a:p>
            <a:pPr marL="571500" indent="-571500">
              <a:spcAft>
                <a:spcPts val="1200"/>
              </a:spcAft>
              <a:buFont typeface="Arial" panose="020B0604020202020204" pitchFamily="34" charset="0"/>
              <a:buChar char="•"/>
            </a:pPr>
            <a:endParaRPr lang="en-GB" sz="3600" dirty="0">
              <a:latin typeface="Calibri"/>
              <a:cs typeface="Arial"/>
            </a:endParaRPr>
          </a:p>
          <a:p>
            <a:pPr marL="571500" indent="-571500">
              <a:spcAft>
                <a:spcPts val="1200"/>
              </a:spcAft>
              <a:buFont typeface="Arial,Sans-Serif" panose="020B0604020202020204" pitchFamily="34" charset="0"/>
              <a:buChar char="•"/>
            </a:pPr>
            <a:endParaRPr lang="en-GB" sz="3600" dirty="0">
              <a:latin typeface="Calibri"/>
              <a:ea typeface="Calibri" panose="020F0502020204030204" pitchFamily="34" charset="0"/>
              <a:cs typeface="Calibri"/>
            </a:endParaRPr>
          </a:p>
          <a:p>
            <a:pPr marL="571500" indent="-571500">
              <a:spcAft>
                <a:spcPts val="1200"/>
              </a:spcAft>
              <a:buFont typeface="Arial" panose="020B0604020202020204" pitchFamily="34" charset="0"/>
              <a:buChar char="•"/>
            </a:pPr>
            <a:endParaRPr lang="en-GB" sz="3600" dirty="0">
              <a:latin typeface="Calibri"/>
              <a:ea typeface="Calibri" panose="020F0502020204030204" pitchFamily="34" charset="0"/>
              <a:cs typeface="Arial"/>
            </a:endParaRPr>
          </a:p>
        </p:txBody>
      </p:sp>
    </p:spTree>
    <p:extLst>
      <p:ext uri="{BB962C8B-B14F-4D97-AF65-F5344CB8AC3E}">
        <p14:creationId xmlns:p14="http://schemas.microsoft.com/office/powerpoint/2010/main" val="1736181292"/>
      </p:ext>
    </p:extLst>
  </p:cSld>
  <p:clrMapOvr>
    <a:masterClrMapping/>
  </p:clrMapOvr>
</p:sld>
</file>

<file path=ppt/theme/theme1.xml><?xml version="1.0" encoding="utf-8"?>
<a:theme xmlns:a="http://schemas.openxmlformats.org/drawingml/2006/main" name="Office Theme">
  <a:themeElements>
    <a:clrScheme name="GCTC">
      <a:dk1>
        <a:sysClr val="windowText" lastClr="000000"/>
      </a:dk1>
      <a:lt1>
        <a:sysClr val="window" lastClr="FFFFFF"/>
      </a:lt1>
      <a:dk2>
        <a:srgbClr val="000000"/>
      </a:dk2>
      <a:lt2>
        <a:srgbClr val="FFFFFF"/>
      </a:lt2>
      <a:accent1>
        <a:srgbClr val="F26B4E"/>
      </a:accent1>
      <a:accent2>
        <a:srgbClr val="847FC6"/>
      </a:accent2>
      <a:accent3>
        <a:srgbClr val="6AC3EB"/>
      </a:accent3>
      <a:accent4>
        <a:srgbClr val="FADF8E"/>
      </a:accent4>
      <a:accent5>
        <a:srgbClr val="53AA6D"/>
      </a:accent5>
      <a:accent6>
        <a:srgbClr val="FAF9FE"/>
      </a:accent6>
      <a:hlink>
        <a:srgbClr val="000000"/>
      </a:hlink>
      <a:folHlink>
        <a:srgbClr val="000000"/>
      </a:folHlink>
    </a:clrScheme>
    <a:fontScheme name="GCTC Original">
      <a:majorFont>
        <a:latin typeface="Larsseit"/>
        <a:ea typeface=""/>
        <a:cs typeface=""/>
      </a:majorFont>
      <a:minorFont>
        <a:latin typeface="Neue Haas Un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gress update BMGF June 2023" id="{5D4BC358-C9F7-4AB7-BCB8-3F1571D55121}" vid="{6BC222E8-188C-46F0-99B8-FA027139B2EE}"/>
    </a:ext>
  </a:extLst>
</a:theme>
</file>

<file path=ppt/theme/theme2.xml><?xml version="1.0" encoding="utf-8"?>
<a:theme xmlns:a="http://schemas.openxmlformats.org/drawingml/2006/main" name="Wellcome Trust">
  <a:themeElements>
    <a:clrScheme name="Wellcome 2020">
      <a:dk1>
        <a:srgbClr val="000000"/>
      </a:dk1>
      <a:lt1>
        <a:srgbClr val="FFFFFF"/>
      </a:lt1>
      <a:dk2>
        <a:srgbClr val="002C44"/>
      </a:dk2>
      <a:lt2>
        <a:srgbClr val="E7F2D5"/>
      </a:lt2>
      <a:accent1>
        <a:srgbClr val="F08009"/>
      </a:accent1>
      <a:accent2>
        <a:srgbClr val="1470F1"/>
      </a:accent2>
      <a:accent3>
        <a:srgbClr val="FFC302"/>
      </a:accent3>
      <a:accent4>
        <a:srgbClr val="B2001D"/>
      </a:accent4>
      <a:accent5>
        <a:srgbClr val="69A035"/>
      </a:accent5>
      <a:accent6>
        <a:srgbClr val="9BD6E4"/>
      </a:accent6>
      <a:hlink>
        <a:srgbClr val="0000FF"/>
      </a:hlink>
      <a:folHlink>
        <a:srgbClr val="73BED1"/>
      </a:folHlink>
    </a:clrScheme>
    <a:fontScheme name="Wellcome Trust">
      <a:majorFont>
        <a:latin typeface="Wellcom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2400"/>
          </a:lnSpc>
          <a:defRPr sz="2000" dirty="0" err="1" smtClean="0"/>
        </a:defPPr>
      </a:lstStyle>
    </a:txDef>
  </a:objectDefaults>
  <a:extraClrSchemeLst/>
  <a:extLst>
    <a:ext uri="{05A4C25C-085E-4340-85A3-A5531E510DB2}">
      <thm15:themeFamily xmlns:thm15="http://schemas.microsoft.com/office/thememl/2012/main" name="WT_Powerpoint_Presentation_Template.pptx" id="{C2D9D494-065F-4771-9D39-A880AD0AA08A}" vid="{F93145B5-B137-47E0-9210-4BB04487B778}"/>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93BEB1AD0340E468D477139C7E6DBD8" ma:contentTypeVersion="13" ma:contentTypeDescription="Create a new document." ma:contentTypeScope="" ma:versionID="7091b6aa82201025c173208055b54e54">
  <xsd:schema xmlns:xsd="http://www.w3.org/2001/XMLSchema" xmlns:xs="http://www.w3.org/2001/XMLSchema" xmlns:p="http://schemas.microsoft.com/office/2006/metadata/properties" xmlns:ns2="f5ee7e71-09ac-4c02-865c-9c648656807f" xmlns:ns3="f936bd3e-f241-4811-aae3-9536cd51b658" targetNamespace="http://schemas.microsoft.com/office/2006/metadata/properties" ma:root="true" ma:fieldsID="5a8412cef8f6b668b339446751519ceb" ns2:_="" ns3:_="">
    <xsd:import namespace="f5ee7e71-09ac-4c02-865c-9c648656807f"/>
    <xsd:import namespace="f936bd3e-f241-4811-aae3-9536cd51b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e7e71-09ac-4c02-865c-9c64865680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bd45d0-aadd-4f31-bce2-3c5993825758}" ma:internalName="TaxCatchAll" ma:showField="CatchAllData" ma:web="f5ee7e71-09ac-4c02-865c-9c64865680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36bd3e-f241-4811-aae3-9536cd51b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faf260b-1e44-4780-8ae1-0b8ba4d51a6f"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936bd3e-f241-4811-aae3-9536cd51b658">
      <Terms xmlns="http://schemas.microsoft.com/office/infopath/2007/PartnerControls"/>
    </lcf76f155ced4ddcb4097134ff3c332f>
    <TaxCatchAll xmlns="f5ee7e71-09ac-4c02-865c-9c648656807f" xsi:nil="true"/>
  </documentManagement>
</p:properties>
</file>

<file path=customXml/itemProps1.xml><?xml version="1.0" encoding="utf-8"?>
<ds:datastoreItem xmlns:ds="http://schemas.openxmlformats.org/officeDocument/2006/customXml" ds:itemID="{BBAF0577-070F-451E-B1CE-9EB4D026CBBA}">
  <ds:schemaRefs>
    <ds:schemaRef ds:uri="http://schemas.microsoft.com/sharepoint/events"/>
  </ds:schemaRefs>
</ds:datastoreItem>
</file>

<file path=customXml/itemProps2.xml><?xml version="1.0" encoding="utf-8"?>
<ds:datastoreItem xmlns:ds="http://schemas.openxmlformats.org/officeDocument/2006/customXml" ds:itemID="{F4A6C0A5-3DAA-459F-A8E7-DD6A633A6FF8}"/>
</file>

<file path=customXml/itemProps3.xml><?xml version="1.0" encoding="utf-8"?>
<ds:datastoreItem xmlns:ds="http://schemas.openxmlformats.org/officeDocument/2006/customXml" ds:itemID="{87779DCF-7B1E-4B57-9FEB-63474E31A5CC}">
  <ds:schemaRefs>
    <ds:schemaRef ds:uri="http://schemas.microsoft.com/sharepoint/v3/contenttype/forms"/>
  </ds:schemaRefs>
</ds:datastoreItem>
</file>

<file path=customXml/itemProps4.xml><?xml version="1.0" encoding="utf-8"?>
<ds:datastoreItem xmlns:ds="http://schemas.openxmlformats.org/officeDocument/2006/customXml" ds:itemID="{AD47DB6E-D4AA-40AC-8433-99C7F5AFECC7}">
  <ds:schemaRefs>
    <ds:schemaRef ds:uri="http://schemas.microsoft.com/office/2006/documentManagement/types"/>
    <ds:schemaRef ds:uri="http://schemas.microsoft.com/office/infopath/2007/PartnerControls"/>
    <ds:schemaRef ds:uri="http://purl.org/dc/terms/"/>
    <ds:schemaRef ds:uri="44f0da93-120f-40f9-869a-888b65ed4cc0"/>
    <ds:schemaRef ds:uri="http://schemas.microsoft.com/office/2006/metadata/properties"/>
    <ds:schemaRef ds:uri="http://www.w3.org/XML/1998/namespace"/>
    <ds:schemaRef ds:uri="http://schemas.openxmlformats.org/package/2006/metadata/core-properties"/>
    <ds:schemaRef ds:uri="8aed5b35-d438-4296-a1cf-f2c3fc4b6575"/>
    <ds:schemaRef ds:uri="http://purl.org/dc/dcmitype/"/>
    <ds:schemaRef ds:uri="http://purl.org/dc/elements/1.1/"/>
  </ds:schemaRefs>
</ds:datastoreItem>
</file>

<file path=docMetadata/LabelInfo.xml><?xml version="1.0" encoding="utf-8"?>
<clbl:labelList xmlns:clbl="http://schemas.microsoft.com/office/2020/mipLabelMetadata">
  <clbl:label id="{c03aaf6e-3c5f-4704-b243-0dfdfc4fd295}" enabled="1" method="Privileged" siteId="{9c2a0653-ed7a-49a5-bf28-bc83bb4cace1}" removed="0"/>
</clbl:labelList>
</file>

<file path=docProps/app.xml><?xml version="1.0" encoding="utf-8"?>
<Properties xmlns="http://schemas.openxmlformats.org/officeDocument/2006/extended-properties" xmlns:vt="http://schemas.openxmlformats.org/officeDocument/2006/docPropsVTypes">
  <Template>Progress update BMGF June 2023</Template>
  <TotalTime>0</TotalTime>
  <Words>1448</Words>
  <Application>Microsoft Office PowerPoint</Application>
  <PresentationFormat>Custom</PresentationFormat>
  <Paragraphs>135</Paragraphs>
  <Slides>20</Slides>
  <Notes>2</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Arial,Sans-Serif</vt:lpstr>
      <vt:lpstr>Calibri</vt:lpstr>
      <vt:lpstr>Calibri Light</vt:lpstr>
      <vt:lpstr>Larsseit</vt:lpstr>
      <vt:lpstr>Neue Haas Unica</vt:lpstr>
      <vt:lpstr>Office Code Pro D Medium</vt:lpstr>
      <vt:lpstr>Symbol</vt:lpstr>
      <vt:lpstr>Wellcome</vt:lpstr>
      <vt:lpstr>Office Theme</vt:lpstr>
      <vt:lpstr>Wellcome Trust</vt:lpstr>
      <vt:lpstr>4_Office Theme</vt:lpstr>
      <vt:lpstr>Good Clinical Trials Collaborative     </vt:lpstr>
      <vt:lpstr>Document structure (79 pages)</vt:lpstr>
      <vt:lpstr>Principles first: A significant improvement (but requires some modifications)</vt:lpstr>
      <vt:lpstr>The Good News   </vt:lpstr>
      <vt:lpstr>PowerPoint Presentation</vt:lpstr>
      <vt:lpstr>Introduction to the Principles is very strong:</vt:lpstr>
      <vt:lpstr>Introduction to the Principles is very strong:</vt:lpstr>
      <vt:lpstr>The 11 Principles are generally sound although there is room for some improvement</vt:lpstr>
      <vt:lpstr>The Concern      </vt:lpstr>
      <vt:lpstr>The Principal/Principle Remedy     </vt:lpstr>
      <vt:lpstr>Modifications proposed</vt:lpstr>
      <vt:lpstr>Regrouping the Principles</vt:lpstr>
      <vt:lpstr>Modifications proposed</vt:lpstr>
      <vt:lpstr>PowerPoint Presentation</vt:lpstr>
      <vt:lpstr>Example of restructuring: Principle 1</vt:lpstr>
      <vt:lpstr>Modifications proposed</vt:lpstr>
      <vt:lpstr>Excessive new details on data, records &amp; computer systems (Lacks proportionality, encourages over-interpretation, likely to stifle innovation &amp; quality, and unlikely to stand test of time)</vt:lpstr>
      <vt:lpstr>Other errors, omissions and missed opportunities (that are likely to encourage over-interpretation, stifle innovation, reduce trial quality, and rapidly become obsolete by advances in healthcare and technology)</vt:lpstr>
      <vt:lpstr>Examples of other issues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Priorities and activities</dc:title>
  <dc:creator>Ee Ching Tan</dc:creator>
  <cp:lastModifiedBy>Nick Medhurst</cp:lastModifiedBy>
  <cp:revision>31</cp:revision>
  <cp:lastPrinted>2023-08-18T16:26:40Z</cp:lastPrinted>
  <dcterms:created xsi:type="dcterms:W3CDTF">2023-06-26T10:05:48Z</dcterms:created>
  <dcterms:modified xsi:type="dcterms:W3CDTF">2023-09-20T08:36:56Z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0x01010057E3CD4D543F6544B598A4E2205E2DFD</vt:lpwstr>
  </property>
  <property fmtid="{D5CDD505-2E9C-101B-9397-08002B2CF9AE}" pid="3" name="MediaServiceImageTags">
    <vt:lpwstr/>
  </property>
  <property fmtid="{D5CDD505-2E9C-101B-9397-08002B2CF9AE}" pid="4" name="_dlc_DocIdItemGuid">
    <vt:lpwstr>8deaed59-dcaf-4649-8bc9-ef7fc95a48f8</vt:lpwstr>
  </property>
</Properties>
</file>