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 id="2147483675" r:id="rId7"/>
    <p:sldMasterId id="2147483687" r:id="rId8"/>
    <p:sldMasterId id="2147483700" r:id="rId9"/>
    <p:sldMasterId id="2147483712" r:id="rId10"/>
  </p:sldMasterIdLst>
  <p:notesMasterIdLst>
    <p:notesMasterId r:id="rId32"/>
  </p:notesMasterIdLst>
  <p:handoutMasterIdLst>
    <p:handoutMasterId r:id="rId33"/>
  </p:handoutMasterIdLst>
  <p:sldIdLst>
    <p:sldId id="912" r:id="rId11"/>
    <p:sldId id="967" r:id="rId12"/>
    <p:sldId id="944" r:id="rId13"/>
    <p:sldId id="883" r:id="rId14"/>
    <p:sldId id="256" r:id="rId15"/>
    <p:sldId id="911" r:id="rId16"/>
    <p:sldId id="951" r:id="rId17"/>
    <p:sldId id="965" r:id="rId18"/>
    <p:sldId id="971" r:id="rId19"/>
    <p:sldId id="676" r:id="rId20"/>
    <p:sldId id="678" r:id="rId21"/>
    <p:sldId id="956" r:id="rId22"/>
    <p:sldId id="905" r:id="rId23"/>
    <p:sldId id="904" r:id="rId24"/>
    <p:sldId id="857" r:id="rId25"/>
    <p:sldId id="859" r:id="rId26"/>
    <p:sldId id="860" r:id="rId27"/>
    <p:sldId id="972" r:id="rId28"/>
    <p:sldId id="854" r:id="rId29"/>
    <p:sldId id="798" r:id="rId30"/>
    <p:sldId id="973" r:id="rId31"/>
  </p:sldIdLst>
  <p:sldSz cx="16257588" cy="9144000"/>
  <p:notesSz cx="6858000" cy="9144000"/>
  <p:defaultText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CE8"/>
    <a:srgbClr val="BADDC5"/>
    <a:srgbClr val="D1E9F2"/>
    <a:srgbClr val="FCECBB"/>
    <a:srgbClr val="EDEDED"/>
    <a:srgbClr val="FFFFFF"/>
    <a:srgbClr val="2B7742"/>
    <a:srgbClr val="D9B95D"/>
    <a:srgbClr val="75BB8A"/>
    <a:srgbClr val="1D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4A34B-9708-47F8-B275-FA0D9AA27D7D}" v="21" dt="2023-09-20T11:40:23.105"/>
    <p1510:client id="{75D43537-E7C5-4245-92B4-B10F5C70C1CF}" v="24" dt="2023-09-19T22:18:53.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4660"/>
  </p:normalViewPr>
  <p:slideViewPr>
    <p:cSldViewPr showGuides="1">
      <p:cViewPr>
        <p:scale>
          <a:sx n="68" d="100"/>
          <a:sy n="68" d="100"/>
        </p:scale>
        <p:origin x="96" y="276"/>
      </p:cViewPr>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1" d="100"/>
          <a:sy n="81" d="100"/>
        </p:scale>
        <p:origin x="38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Medhurst" userId="256a3742-bdf8-4594-bd44-03718f6c65e4" providerId="ADAL" clId="{2964A34B-9708-47F8-B275-FA0D9AA27D7D}"/>
    <pc:docChg chg="undo custSel addSld delSld modSld sldOrd">
      <pc:chgData name="Nick Medhurst" userId="256a3742-bdf8-4594-bd44-03718f6c65e4" providerId="ADAL" clId="{2964A34B-9708-47F8-B275-FA0D9AA27D7D}" dt="2023-09-20T11:40:23.105" v="107" actId="164"/>
      <pc:docMkLst>
        <pc:docMk/>
      </pc:docMkLst>
      <pc:sldChg chg="addSp modSp add mod">
        <pc:chgData name="Nick Medhurst" userId="256a3742-bdf8-4594-bd44-03718f6c65e4" providerId="ADAL" clId="{2964A34B-9708-47F8-B275-FA0D9AA27D7D}" dt="2023-09-20T10:57:26.352" v="11" actId="1076"/>
        <pc:sldMkLst>
          <pc:docMk/>
          <pc:sldMk cId="0" sldId="256"/>
        </pc:sldMkLst>
        <pc:spChg chg="add mod">
          <ac:chgData name="Nick Medhurst" userId="256a3742-bdf8-4594-bd44-03718f6c65e4" providerId="ADAL" clId="{2964A34B-9708-47F8-B275-FA0D9AA27D7D}" dt="2023-09-20T10:56:35.815" v="4" actId="571"/>
          <ac:spMkLst>
            <pc:docMk/>
            <pc:sldMk cId="0" sldId="256"/>
            <ac:spMk id="3" creationId="{00503F2F-AECF-CC12-D302-9F4D41E7DEF3}"/>
          </ac:spMkLst>
        </pc:spChg>
        <pc:spChg chg="mod">
          <ac:chgData name="Nick Medhurst" userId="256a3742-bdf8-4594-bd44-03718f6c65e4" providerId="ADAL" clId="{2964A34B-9708-47F8-B275-FA0D9AA27D7D}" dt="2023-09-20T10:57:08.236" v="7" actId="113"/>
          <ac:spMkLst>
            <pc:docMk/>
            <pc:sldMk cId="0" sldId="256"/>
            <ac:spMk id="38" creationId="{00000000-0000-0000-0000-000000000000}"/>
          </ac:spMkLst>
        </pc:spChg>
        <pc:grpChg chg="add mod">
          <ac:chgData name="Nick Medhurst" userId="256a3742-bdf8-4594-bd44-03718f6c65e4" providerId="ADAL" clId="{2964A34B-9708-47F8-B275-FA0D9AA27D7D}" dt="2023-09-20T10:57:21.340" v="10" actId="1076"/>
          <ac:grpSpMkLst>
            <pc:docMk/>
            <pc:sldMk cId="0" sldId="256"/>
            <ac:grpSpMk id="4" creationId="{0FA66854-4352-D426-CF0F-A6D0E7F441A2}"/>
          </ac:grpSpMkLst>
        </pc:grpChg>
        <pc:picChg chg="add mod">
          <ac:chgData name="Nick Medhurst" userId="256a3742-bdf8-4594-bd44-03718f6c65e4" providerId="ADAL" clId="{2964A34B-9708-47F8-B275-FA0D9AA27D7D}" dt="2023-09-20T10:56:35.815" v="4" actId="571"/>
          <ac:picMkLst>
            <pc:docMk/>
            <pc:sldMk cId="0" sldId="256"/>
            <ac:picMk id="2" creationId="{ED95ECC0-1B94-FD71-558E-5F6D01408AB4}"/>
          </ac:picMkLst>
        </pc:picChg>
        <pc:picChg chg="mod">
          <ac:chgData name="Nick Medhurst" userId="256a3742-bdf8-4594-bd44-03718f6c65e4" providerId="ADAL" clId="{2964A34B-9708-47F8-B275-FA0D9AA27D7D}" dt="2023-09-20T10:57:26.352" v="11" actId="1076"/>
          <ac:picMkLst>
            <pc:docMk/>
            <pc:sldMk cId="0" sldId="256"/>
            <ac:picMk id="36" creationId="{00000000-0000-0000-0000-000000000000}"/>
          </ac:picMkLst>
        </pc:picChg>
        <pc:picChg chg="mod">
          <ac:chgData name="Nick Medhurst" userId="256a3742-bdf8-4594-bd44-03718f6c65e4" providerId="ADAL" clId="{2964A34B-9708-47F8-B275-FA0D9AA27D7D}" dt="2023-09-20T10:57:14.239" v="9" actId="1076"/>
          <ac:picMkLst>
            <pc:docMk/>
            <pc:sldMk cId="0" sldId="256"/>
            <ac:picMk id="37" creationId="{00000000-0000-0000-0000-000000000000}"/>
          </ac:picMkLst>
        </pc:picChg>
      </pc:sldChg>
      <pc:sldChg chg="del">
        <pc:chgData name="Nick Medhurst" userId="256a3742-bdf8-4594-bd44-03718f6c65e4" providerId="ADAL" clId="{2964A34B-9708-47F8-B275-FA0D9AA27D7D}" dt="2023-09-20T11:10:34.502" v="14" actId="47"/>
        <pc:sldMkLst>
          <pc:docMk/>
          <pc:sldMk cId="3270848834" sldId="696"/>
        </pc:sldMkLst>
      </pc:sldChg>
      <pc:sldChg chg="add del">
        <pc:chgData name="Nick Medhurst" userId="256a3742-bdf8-4594-bd44-03718f6c65e4" providerId="ADAL" clId="{2964A34B-9708-47F8-B275-FA0D9AA27D7D}" dt="2023-09-20T11:39:03.844" v="102"/>
        <pc:sldMkLst>
          <pc:docMk/>
          <pc:sldMk cId="3184017404" sldId="798"/>
        </pc:sldMkLst>
      </pc:sldChg>
      <pc:sldChg chg="addSp delSp modSp add del mod">
        <pc:chgData name="Nick Medhurst" userId="256a3742-bdf8-4594-bd44-03718f6c65e4" providerId="ADAL" clId="{2964A34B-9708-47F8-B275-FA0D9AA27D7D}" dt="2023-09-20T11:40:23.105" v="107" actId="164"/>
        <pc:sldMkLst>
          <pc:docMk/>
          <pc:sldMk cId="1188546916" sldId="854"/>
        </pc:sldMkLst>
        <pc:spChg chg="mod">
          <ac:chgData name="Nick Medhurst" userId="256a3742-bdf8-4594-bd44-03718f6c65e4" providerId="ADAL" clId="{2964A34B-9708-47F8-B275-FA0D9AA27D7D}" dt="2023-09-20T11:40:23.105" v="107" actId="164"/>
          <ac:spMkLst>
            <pc:docMk/>
            <pc:sldMk cId="1188546916" sldId="854"/>
            <ac:spMk id="8" creationId="{00000000-0000-0000-0000-000000000000}"/>
          </ac:spMkLst>
        </pc:spChg>
        <pc:spChg chg="mod">
          <ac:chgData name="Nick Medhurst" userId="256a3742-bdf8-4594-bd44-03718f6c65e4" providerId="ADAL" clId="{2964A34B-9708-47F8-B275-FA0D9AA27D7D}" dt="2023-09-20T11:40:23.105" v="107" actId="164"/>
          <ac:spMkLst>
            <pc:docMk/>
            <pc:sldMk cId="1188546916" sldId="854"/>
            <ac:spMk id="9" creationId="{00000000-0000-0000-0000-000000000000}"/>
          </ac:spMkLst>
        </pc:spChg>
        <pc:spChg chg="mod">
          <ac:chgData name="Nick Medhurst" userId="256a3742-bdf8-4594-bd44-03718f6c65e4" providerId="ADAL" clId="{2964A34B-9708-47F8-B275-FA0D9AA27D7D}" dt="2023-09-20T11:40:23.105" v="107" actId="164"/>
          <ac:spMkLst>
            <pc:docMk/>
            <pc:sldMk cId="1188546916" sldId="854"/>
            <ac:spMk id="10" creationId="{00000000-0000-0000-0000-000000000000}"/>
          </ac:spMkLst>
        </pc:spChg>
        <pc:grpChg chg="add mod">
          <ac:chgData name="Nick Medhurst" userId="256a3742-bdf8-4594-bd44-03718f6c65e4" providerId="ADAL" clId="{2964A34B-9708-47F8-B275-FA0D9AA27D7D}" dt="2023-09-20T11:40:23.105" v="107" actId="164"/>
          <ac:grpSpMkLst>
            <pc:docMk/>
            <pc:sldMk cId="1188546916" sldId="854"/>
            <ac:grpSpMk id="5" creationId="{253335C5-D57D-72A2-A7C0-1C9B78E291CC}"/>
          </ac:grpSpMkLst>
        </pc:grpChg>
        <pc:picChg chg="add del mod">
          <ac:chgData name="Nick Medhurst" userId="256a3742-bdf8-4594-bd44-03718f6c65e4" providerId="ADAL" clId="{2964A34B-9708-47F8-B275-FA0D9AA27D7D}" dt="2023-09-20T11:39:18.386" v="105"/>
          <ac:picMkLst>
            <pc:docMk/>
            <pc:sldMk cId="1188546916" sldId="854"/>
            <ac:picMk id="3" creationId="{05ACAD5E-A716-4858-E21D-6270E30238AF}"/>
          </ac:picMkLst>
        </pc:picChg>
        <pc:picChg chg="add del mod">
          <ac:chgData name="Nick Medhurst" userId="256a3742-bdf8-4594-bd44-03718f6c65e4" providerId="ADAL" clId="{2964A34B-9708-47F8-B275-FA0D9AA27D7D}" dt="2023-09-20T11:40:23.105" v="107" actId="164"/>
          <ac:picMkLst>
            <pc:docMk/>
            <pc:sldMk cId="1188546916" sldId="854"/>
            <ac:picMk id="4" creationId="{00000000-0000-0000-0000-000000000000}"/>
          </ac:picMkLst>
        </pc:picChg>
      </pc:sldChg>
      <pc:sldChg chg="add">
        <pc:chgData name="Nick Medhurst" userId="256a3742-bdf8-4594-bd44-03718f6c65e4" providerId="ADAL" clId="{2964A34B-9708-47F8-B275-FA0D9AA27D7D}" dt="2023-09-20T11:26:56.045" v="56"/>
        <pc:sldMkLst>
          <pc:docMk/>
          <pc:sldMk cId="4012996483" sldId="857"/>
        </pc:sldMkLst>
      </pc:sldChg>
      <pc:sldChg chg="modSp add mod">
        <pc:chgData name="Nick Medhurst" userId="256a3742-bdf8-4594-bd44-03718f6c65e4" providerId="ADAL" clId="{2964A34B-9708-47F8-B275-FA0D9AA27D7D}" dt="2023-09-20T11:26:56.145" v="57" actId="27636"/>
        <pc:sldMkLst>
          <pc:docMk/>
          <pc:sldMk cId="3932961638" sldId="859"/>
        </pc:sldMkLst>
        <pc:spChg chg="mod">
          <ac:chgData name="Nick Medhurst" userId="256a3742-bdf8-4594-bd44-03718f6c65e4" providerId="ADAL" clId="{2964A34B-9708-47F8-B275-FA0D9AA27D7D}" dt="2023-09-20T11:26:56.145" v="57" actId="27636"/>
          <ac:spMkLst>
            <pc:docMk/>
            <pc:sldMk cId="3932961638" sldId="859"/>
            <ac:spMk id="8" creationId="{00000000-0000-0000-0000-000000000000}"/>
          </ac:spMkLst>
        </pc:spChg>
      </pc:sldChg>
      <pc:sldChg chg="addSp modSp add mod">
        <pc:chgData name="Nick Medhurst" userId="256a3742-bdf8-4594-bd44-03718f6c65e4" providerId="ADAL" clId="{2964A34B-9708-47F8-B275-FA0D9AA27D7D}" dt="2023-09-20T11:31:28.594" v="64" actId="1582"/>
        <pc:sldMkLst>
          <pc:docMk/>
          <pc:sldMk cId="2991635086" sldId="860"/>
        </pc:sldMkLst>
        <pc:spChg chg="mod">
          <ac:chgData name="Nick Medhurst" userId="256a3742-bdf8-4594-bd44-03718f6c65e4" providerId="ADAL" clId="{2964A34B-9708-47F8-B275-FA0D9AA27D7D}" dt="2023-09-20T11:26:56.149" v="58" actId="27636"/>
          <ac:spMkLst>
            <pc:docMk/>
            <pc:sldMk cId="2991635086" sldId="860"/>
            <ac:spMk id="2" creationId="{00000000-0000-0000-0000-000000000000}"/>
          </ac:spMkLst>
        </pc:spChg>
        <pc:picChg chg="mod">
          <ac:chgData name="Nick Medhurst" userId="256a3742-bdf8-4594-bd44-03718f6c65e4" providerId="ADAL" clId="{2964A34B-9708-47F8-B275-FA0D9AA27D7D}" dt="2023-09-20T11:30:18.079" v="61" actId="1076"/>
          <ac:picMkLst>
            <pc:docMk/>
            <pc:sldMk cId="2991635086" sldId="860"/>
            <ac:picMk id="4" creationId="{00000000-0000-0000-0000-000000000000}"/>
          </ac:picMkLst>
        </pc:picChg>
        <pc:cxnChg chg="add mod">
          <ac:chgData name="Nick Medhurst" userId="256a3742-bdf8-4594-bd44-03718f6c65e4" providerId="ADAL" clId="{2964A34B-9708-47F8-B275-FA0D9AA27D7D}" dt="2023-09-20T11:31:28.594" v="64" actId="1582"/>
          <ac:cxnSpMkLst>
            <pc:docMk/>
            <pc:sldMk cId="2991635086" sldId="860"/>
            <ac:cxnSpMk id="8" creationId="{28DF683C-63A5-8081-D0AC-6506696B8396}"/>
          </ac:cxnSpMkLst>
        </pc:cxnChg>
      </pc:sldChg>
      <pc:sldChg chg="delSp mod ord">
        <pc:chgData name="Nick Medhurst" userId="256a3742-bdf8-4594-bd44-03718f6c65e4" providerId="ADAL" clId="{2964A34B-9708-47F8-B275-FA0D9AA27D7D}" dt="2023-09-20T11:11:12.100" v="15" actId="478"/>
        <pc:sldMkLst>
          <pc:docMk/>
          <pc:sldMk cId="345023899" sldId="883"/>
        </pc:sldMkLst>
        <pc:spChg chg="del">
          <ac:chgData name="Nick Medhurst" userId="256a3742-bdf8-4594-bd44-03718f6c65e4" providerId="ADAL" clId="{2964A34B-9708-47F8-B275-FA0D9AA27D7D}" dt="2023-09-20T11:11:12.100" v="15" actId="478"/>
          <ac:spMkLst>
            <pc:docMk/>
            <pc:sldMk cId="345023899" sldId="883"/>
            <ac:spMk id="6" creationId="{5EAC89C5-A222-48FB-A63E-BAB7E6DD03CF}"/>
          </ac:spMkLst>
        </pc:spChg>
      </pc:sldChg>
      <pc:sldChg chg="ord">
        <pc:chgData name="Nick Medhurst" userId="256a3742-bdf8-4594-bd44-03718f6c65e4" providerId="ADAL" clId="{2964A34B-9708-47F8-B275-FA0D9AA27D7D}" dt="2023-09-20T11:29:51.227" v="60"/>
        <pc:sldMkLst>
          <pc:docMk/>
          <pc:sldMk cId="219025338" sldId="904"/>
        </pc:sldMkLst>
      </pc:sldChg>
      <pc:sldChg chg="ord">
        <pc:chgData name="Nick Medhurst" userId="256a3742-bdf8-4594-bd44-03718f6c65e4" providerId="ADAL" clId="{2964A34B-9708-47F8-B275-FA0D9AA27D7D}" dt="2023-09-20T11:29:51.227" v="60"/>
        <pc:sldMkLst>
          <pc:docMk/>
          <pc:sldMk cId="658604327" sldId="905"/>
        </pc:sldMkLst>
      </pc:sldChg>
      <pc:sldChg chg="modSp mod">
        <pc:chgData name="Nick Medhurst" userId="256a3742-bdf8-4594-bd44-03718f6c65e4" providerId="ADAL" clId="{2964A34B-9708-47F8-B275-FA0D9AA27D7D}" dt="2023-09-20T11:15:36.232" v="42" actId="20577"/>
        <pc:sldMkLst>
          <pc:docMk/>
          <pc:sldMk cId="3870385599" sldId="911"/>
        </pc:sldMkLst>
        <pc:spChg chg="mod">
          <ac:chgData name="Nick Medhurst" userId="256a3742-bdf8-4594-bd44-03718f6c65e4" providerId="ADAL" clId="{2964A34B-9708-47F8-B275-FA0D9AA27D7D}" dt="2023-09-20T11:15:36.232" v="42" actId="20577"/>
          <ac:spMkLst>
            <pc:docMk/>
            <pc:sldMk cId="3870385599" sldId="911"/>
            <ac:spMk id="5" creationId="{B4CA0E3B-E16C-EB7C-1D71-D682FADAAEDC}"/>
          </ac:spMkLst>
        </pc:spChg>
      </pc:sldChg>
      <pc:sldChg chg="modSp mod">
        <pc:chgData name="Nick Medhurst" userId="256a3742-bdf8-4594-bd44-03718f6c65e4" providerId="ADAL" clId="{2964A34B-9708-47F8-B275-FA0D9AA27D7D}" dt="2023-09-20T11:34:32.060" v="95" actId="404"/>
        <pc:sldMkLst>
          <pc:docMk/>
          <pc:sldMk cId="2384945399" sldId="912"/>
        </pc:sldMkLst>
        <pc:spChg chg="mod">
          <ac:chgData name="Nick Medhurst" userId="256a3742-bdf8-4594-bd44-03718f6c65e4" providerId="ADAL" clId="{2964A34B-9708-47F8-B275-FA0D9AA27D7D}" dt="2023-09-20T11:34:32.060" v="95" actId="404"/>
          <ac:spMkLst>
            <pc:docMk/>
            <pc:sldMk cId="2384945399" sldId="912"/>
            <ac:spMk id="2" creationId="{7F7B145D-497A-7550-9AF7-ACF2781AEAD9}"/>
          </ac:spMkLst>
        </pc:spChg>
        <pc:spChg chg="mod">
          <ac:chgData name="Nick Medhurst" userId="256a3742-bdf8-4594-bd44-03718f6c65e4" providerId="ADAL" clId="{2964A34B-9708-47F8-B275-FA0D9AA27D7D}" dt="2023-09-20T11:33:19.948" v="72" actId="20577"/>
          <ac:spMkLst>
            <pc:docMk/>
            <pc:sldMk cId="2384945399" sldId="912"/>
            <ac:spMk id="3" creationId="{00000000-0000-0000-0000-000000000000}"/>
          </ac:spMkLst>
        </pc:spChg>
      </pc:sldChg>
      <pc:sldChg chg="modSp add mod setBg modShow">
        <pc:chgData name="Nick Medhurst" userId="256a3742-bdf8-4594-bd44-03718f6c65e4" providerId="ADAL" clId="{2964A34B-9708-47F8-B275-FA0D9AA27D7D}" dt="2023-09-20T11:17:37.227" v="55" actId="1076"/>
        <pc:sldMkLst>
          <pc:docMk/>
          <pc:sldMk cId="3655899138" sldId="944"/>
        </pc:sldMkLst>
        <pc:spChg chg="mod">
          <ac:chgData name="Nick Medhurst" userId="256a3742-bdf8-4594-bd44-03718f6c65e4" providerId="ADAL" clId="{2964A34B-9708-47F8-B275-FA0D9AA27D7D}" dt="2023-09-20T11:17:37.227" v="55" actId="1076"/>
          <ac:spMkLst>
            <pc:docMk/>
            <pc:sldMk cId="3655899138" sldId="944"/>
            <ac:spMk id="3" creationId="{00000000-0000-0000-0000-000000000000}"/>
          </ac:spMkLst>
        </pc:spChg>
      </pc:sldChg>
      <pc:sldChg chg="add">
        <pc:chgData name="Nick Medhurst" userId="256a3742-bdf8-4594-bd44-03718f6c65e4" providerId="ADAL" clId="{2964A34B-9708-47F8-B275-FA0D9AA27D7D}" dt="2023-09-20T11:15:25.048" v="39"/>
        <pc:sldMkLst>
          <pc:docMk/>
          <pc:sldMk cId="1394852135" sldId="951"/>
        </pc:sldMkLst>
      </pc:sldChg>
      <pc:sldChg chg="addSp delSp mod">
        <pc:chgData name="Nick Medhurst" userId="256a3742-bdf8-4594-bd44-03718f6c65e4" providerId="ADAL" clId="{2964A34B-9708-47F8-B275-FA0D9AA27D7D}" dt="2023-09-20T10:56:03.646" v="1" actId="22"/>
        <pc:sldMkLst>
          <pc:docMk/>
          <pc:sldMk cId="1756404700" sldId="967"/>
        </pc:sldMkLst>
        <pc:spChg chg="add del">
          <ac:chgData name="Nick Medhurst" userId="256a3742-bdf8-4594-bd44-03718f6c65e4" providerId="ADAL" clId="{2964A34B-9708-47F8-B275-FA0D9AA27D7D}" dt="2023-09-20T10:56:03.646" v="1" actId="22"/>
          <ac:spMkLst>
            <pc:docMk/>
            <pc:sldMk cId="1756404700" sldId="967"/>
            <ac:spMk id="5" creationId="{47ED8566-5254-C976-ACDE-166FD5A0C9A9}"/>
          </ac:spMkLst>
        </pc:spChg>
      </pc:sldChg>
      <pc:sldChg chg="add del">
        <pc:chgData name="Nick Medhurst" userId="256a3742-bdf8-4594-bd44-03718f6c65e4" providerId="ADAL" clId="{2964A34B-9708-47F8-B275-FA0D9AA27D7D}" dt="2023-09-20T11:16:21.261" v="44"/>
        <pc:sldMkLst>
          <pc:docMk/>
          <pc:sldMk cId="1953558151" sldId="972"/>
        </pc:sldMkLst>
      </pc:sldChg>
      <pc:sldChg chg="add">
        <pc:chgData name="Nick Medhurst" userId="256a3742-bdf8-4594-bd44-03718f6c65e4" providerId="ADAL" clId="{2964A34B-9708-47F8-B275-FA0D9AA27D7D}" dt="2023-09-20T11:16:21.295" v="45"/>
        <pc:sldMkLst>
          <pc:docMk/>
          <pc:sldMk cId="2838956433" sldId="972"/>
        </pc:sldMkLst>
      </pc:sldChg>
      <pc:sldChg chg="add">
        <pc:chgData name="Nick Medhurst" userId="256a3742-bdf8-4594-bd44-03718f6c65e4" providerId="ADAL" clId="{2964A34B-9708-47F8-B275-FA0D9AA27D7D}" dt="2023-09-20T11:16:40.185" v="46"/>
        <pc:sldMkLst>
          <pc:docMk/>
          <pc:sldMk cId="2675083362" sldId="9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0E7EBF-EACC-4289-A22D-674796AD2EA7}" type="datetimeFigureOut">
              <a:rPr lang="en-GB" smtClean="0"/>
              <a:t>20/09/2023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A5276B-B3F6-4EFC-ADFE-5B32A39212CE}" type="slidenum">
              <a:rPr lang="en-GB" smtClean="0"/>
              <a:t>‹#›</a:t>
            </a:fld>
            <a:endParaRPr lang="en-GB"/>
          </a:p>
        </p:txBody>
      </p:sp>
    </p:spTree>
    <p:extLst>
      <p:ext uri="{BB962C8B-B14F-4D97-AF65-F5344CB8AC3E}">
        <p14:creationId xmlns:p14="http://schemas.microsoft.com/office/powerpoint/2010/main" val="19691138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9:18:22.7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1,'6464'0,"-6422"0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9:18:27.3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93,'4012'0,"-3940"-4,92-15,65-4,841 22,-506 2,-525-2,1-2,49-13,42-3,474 11,-334 11,8920-3,-9142 2,-1 2,51 14,-47-9,80 4,610-12,-354-4,-350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9:18:34.8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1 404,'59'1,"-29"1,-2-2,3-2,-2 1,2-2,-2-2,43-14,212-64,-84 33,-29 9,-124 31,63-9,-26 6,92-17,3 9,207 1,-140 21,370-5,2-47,-152 16,1 36,-187 2,2567-3,-2808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9:18:43.2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46,'0'0,"1"-2,-1 0,0 1,0 0,2-1,-1 1,0-2,-1 3,0-1,2 0,-1-1,0 1,1 0,-1-1,0 2,-1-1,3 0,-2-1,-1 2,3 0,-2-1,1 1,-1-1,0 1,1-2,3 2,47-9,-47 9,115-8,132 8,-110 1,3291 2,-1929-4,-1221 21,-63-2,124 7,191 3,2851-31,-2036 3,-1338 0,0 1,0 1,0-2,16 6,0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340DE-BEF3-4C69-9915-A75D8E8B9EBD}"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8F861-21C1-4286-884A-9D6345295C12}" type="slidenum">
              <a:rPr lang="en-GB" smtClean="0"/>
              <a:t>‹#›</a:t>
            </a:fld>
            <a:endParaRPr lang="en-GB"/>
          </a:p>
        </p:txBody>
      </p:sp>
    </p:spTree>
    <p:extLst>
      <p:ext uri="{BB962C8B-B14F-4D97-AF65-F5344CB8AC3E}">
        <p14:creationId xmlns:p14="http://schemas.microsoft.com/office/powerpoint/2010/main" val="298642784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EE08F861-21C1-4286-884A-9D6345295C1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45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95938" y="342900"/>
            <a:ext cx="3068637" cy="17256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437258">
              <a:defRPr/>
            </a:pPr>
            <a:fld id="{F498FED8-F483-4CF7-A03B-A59177580992}" type="slidenum">
              <a:rPr lang="en-GB" sz="1200">
                <a:solidFill>
                  <a:prstClr val="black"/>
                </a:solidFill>
                <a:latin typeface="Calibri"/>
              </a:rPr>
              <a:pPr defTabSz="437258">
                <a:defRPr/>
              </a:pPr>
              <a:t>3</a:t>
            </a:fld>
            <a:endParaRPr lang="en-GB" sz="1200">
              <a:solidFill>
                <a:prstClr val="black"/>
              </a:solidFill>
              <a:latin typeface="Calibri"/>
            </a:endParaRPr>
          </a:p>
        </p:txBody>
      </p:sp>
    </p:spTree>
    <p:extLst>
      <p:ext uri="{BB962C8B-B14F-4D97-AF65-F5344CB8AC3E}">
        <p14:creationId xmlns:p14="http://schemas.microsoft.com/office/powerpoint/2010/main" val="379849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EE08F861-21C1-4286-884A-9D6345295C1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83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CTC / Front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0126" y="2259012"/>
            <a:ext cx="6877566" cy="2173287"/>
          </a:xfrm>
        </p:spPr>
        <p:txBody>
          <a:bodyPr/>
          <a:lstStyle>
            <a:lvl1pPr>
              <a:lnSpc>
                <a:spcPts val="5500"/>
              </a:lnSpc>
              <a:defRPr sz="5700" baseline="0"/>
            </a:lvl1pPr>
          </a:lstStyle>
          <a:p>
            <a:r>
              <a:rPr lang="en-US" dirty="0"/>
              <a:t>Click to edit document title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4687" y="-1"/>
            <a:ext cx="8042901" cy="9143999"/>
          </a:xfrm>
          <a:prstGeom prst="rect">
            <a:avLst/>
          </a:prstGeom>
        </p:spPr>
      </p:pic>
      <p:sp>
        <p:nvSpPr>
          <p:cNvPr id="7" name="Freeform 5"/>
          <p:cNvSpPr>
            <a:spLocks noChangeAspect="1" noEditPoints="1"/>
          </p:cNvSpPr>
          <p:nvPr userDrawn="1"/>
        </p:nvSpPr>
        <p:spPr bwMode="auto">
          <a:xfrm>
            <a:off x="1023525" y="852488"/>
            <a:ext cx="1314000" cy="730957"/>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Text Placeholder 6"/>
          <p:cNvSpPr>
            <a:spLocks noGrp="1"/>
          </p:cNvSpPr>
          <p:nvPr>
            <p:ph type="body" sz="quarter" idx="12" hasCustomPrompt="1"/>
          </p:nvPr>
        </p:nvSpPr>
        <p:spPr>
          <a:xfrm>
            <a:off x="1000126" y="4592400"/>
            <a:ext cx="6877566" cy="359073"/>
          </a:xfrm>
        </p:spPr>
        <p:txBody>
          <a:bodyPr wrap="square">
            <a:spAutoFit/>
          </a:bodyPr>
          <a:lstStyle>
            <a:lvl1pPr>
              <a:lnSpc>
                <a:spcPts val="2800"/>
              </a:lnSpc>
              <a:spcAft>
                <a:spcPts val="1400"/>
              </a:spcAft>
              <a:defRPr sz="1920" b="0" spc="10" baseline="0">
                <a:latin typeface="+mn-lt"/>
              </a:defRPr>
            </a:lvl1pPr>
            <a:lvl2pPr>
              <a:lnSpc>
                <a:spcPts val="2800"/>
              </a:lnSpc>
              <a:spcAft>
                <a:spcPts val="1400"/>
              </a:spcAft>
              <a:defRPr sz="1920" b="0">
                <a:latin typeface="+mn-lt"/>
              </a:defRPr>
            </a:lvl2pPr>
          </a:lstStyle>
          <a:p>
            <a:pPr lvl="0"/>
            <a:r>
              <a:rPr lang="en-US" dirty="0"/>
              <a:t>Click to edit document subtitle</a:t>
            </a:r>
          </a:p>
        </p:txBody>
      </p:sp>
      <p:sp>
        <p:nvSpPr>
          <p:cNvPr id="24" name="Freeform 5"/>
          <p:cNvSpPr>
            <a:spLocks noEditPoints="1"/>
          </p:cNvSpPr>
          <p:nvPr userDrawn="1"/>
        </p:nvSpPr>
        <p:spPr bwMode="auto">
          <a:xfrm>
            <a:off x="1000126" y="7578605"/>
            <a:ext cx="628649" cy="630358"/>
          </a:xfrm>
          <a:custGeom>
            <a:avLst/>
            <a:gdLst>
              <a:gd name="T0" fmla="*/ 95 w 300"/>
              <a:gd name="T1" fmla="*/ 247 h 299"/>
              <a:gd name="T2" fmla="*/ 104 w 300"/>
              <a:gd name="T3" fmla="*/ 251 h 299"/>
              <a:gd name="T4" fmla="*/ 104 w 300"/>
              <a:gd name="T5" fmla="*/ 242 h 299"/>
              <a:gd name="T6" fmla="*/ 100 w 300"/>
              <a:gd name="T7" fmla="*/ 238 h 299"/>
              <a:gd name="T8" fmla="*/ 87 w 300"/>
              <a:gd name="T9" fmla="*/ 239 h 299"/>
              <a:gd name="T10" fmla="*/ 76 w 300"/>
              <a:gd name="T11" fmla="*/ 248 h 299"/>
              <a:gd name="T12" fmla="*/ 63 w 300"/>
              <a:gd name="T13" fmla="*/ 232 h 299"/>
              <a:gd name="T14" fmla="*/ 56 w 300"/>
              <a:gd name="T15" fmla="*/ 232 h 299"/>
              <a:gd name="T16" fmla="*/ 64 w 300"/>
              <a:gd name="T17" fmla="*/ 258 h 299"/>
              <a:gd name="T18" fmla="*/ 71 w 300"/>
              <a:gd name="T19" fmla="*/ 258 h 299"/>
              <a:gd name="T20" fmla="*/ 86 w 300"/>
              <a:gd name="T21" fmla="*/ 245 h 299"/>
              <a:gd name="T22" fmla="*/ 113 w 300"/>
              <a:gd name="T23" fmla="*/ 252 h 299"/>
              <a:gd name="T24" fmla="*/ 122 w 300"/>
              <a:gd name="T25" fmla="*/ 223 h 299"/>
              <a:gd name="T26" fmla="*/ 242 w 300"/>
              <a:gd name="T27" fmla="*/ 238 h 299"/>
              <a:gd name="T28" fmla="*/ 238 w 300"/>
              <a:gd name="T29" fmla="*/ 242 h 299"/>
              <a:gd name="T30" fmla="*/ 243 w 300"/>
              <a:gd name="T31" fmla="*/ 253 h 299"/>
              <a:gd name="T32" fmla="*/ 256 w 300"/>
              <a:gd name="T33" fmla="*/ 247 h 299"/>
              <a:gd name="T34" fmla="*/ 229 w 300"/>
              <a:gd name="T35" fmla="*/ 240 h 299"/>
              <a:gd name="T36" fmla="*/ 213 w 300"/>
              <a:gd name="T37" fmla="*/ 234 h 299"/>
              <a:gd name="T38" fmla="*/ 205 w 300"/>
              <a:gd name="T39" fmla="*/ 232 h 299"/>
              <a:gd name="T40" fmla="*/ 196 w 300"/>
              <a:gd name="T41" fmla="*/ 232 h 299"/>
              <a:gd name="T42" fmla="*/ 197 w 300"/>
              <a:gd name="T43" fmla="*/ 258 h 299"/>
              <a:gd name="T44" fmla="*/ 203 w 300"/>
              <a:gd name="T45" fmla="*/ 244 h 299"/>
              <a:gd name="T46" fmla="*/ 213 w 300"/>
              <a:gd name="T47" fmla="*/ 244 h 299"/>
              <a:gd name="T48" fmla="*/ 219 w 300"/>
              <a:gd name="T49" fmla="*/ 258 h 299"/>
              <a:gd name="T50" fmla="*/ 248 w 300"/>
              <a:gd name="T51" fmla="*/ 258 h 299"/>
              <a:gd name="T52" fmla="*/ 243 w 300"/>
              <a:gd name="T53" fmla="*/ 253 h 299"/>
              <a:gd name="T54" fmla="*/ 173 w 300"/>
              <a:gd name="T55" fmla="*/ 239 h 299"/>
              <a:gd name="T56" fmla="*/ 152 w 300"/>
              <a:gd name="T57" fmla="*/ 248 h 299"/>
              <a:gd name="T58" fmla="*/ 148 w 300"/>
              <a:gd name="T59" fmla="*/ 239 h 299"/>
              <a:gd name="T60" fmla="*/ 159 w 300"/>
              <a:gd name="T61" fmla="*/ 245 h 299"/>
              <a:gd name="T62" fmla="*/ 173 w 300"/>
              <a:gd name="T63" fmla="*/ 232 h 299"/>
              <a:gd name="T64" fmla="*/ 134 w 300"/>
              <a:gd name="T65" fmla="*/ 242 h 299"/>
              <a:gd name="T66" fmla="*/ 125 w 300"/>
              <a:gd name="T67" fmla="*/ 258 h 299"/>
              <a:gd name="T68" fmla="*/ 148 w 300"/>
              <a:gd name="T69" fmla="*/ 259 h 299"/>
              <a:gd name="T70" fmla="*/ 187 w 300"/>
              <a:gd name="T71" fmla="*/ 245 h 299"/>
              <a:gd name="T72" fmla="*/ 209 w 300"/>
              <a:gd name="T73" fmla="*/ 51 h 299"/>
              <a:gd name="T74" fmla="*/ 151 w 300"/>
              <a:gd name="T75" fmla="*/ 51 h 299"/>
              <a:gd name="T76" fmla="*/ 111 w 300"/>
              <a:gd name="T77" fmla="*/ 127 h 299"/>
              <a:gd name="T78" fmla="*/ 75 w 300"/>
              <a:gd name="T79" fmla="*/ 167 h 299"/>
              <a:gd name="T80" fmla="*/ 150 w 300"/>
              <a:gd name="T81" fmla="*/ 122 h 299"/>
              <a:gd name="T82" fmla="*/ 216 w 300"/>
              <a:gd name="T83" fmla="*/ 199 h 299"/>
              <a:gd name="T84" fmla="*/ 300 w 300"/>
              <a:gd name="T85" fmla="*/ 299 h 299"/>
              <a:gd name="T86" fmla="*/ 300 w 300"/>
              <a:gd name="T8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299">
                <a:moveTo>
                  <a:pt x="104" y="251"/>
                </a:moveTo>
                <a:cubicBezTo>
                  <a:pt x="102" y="253"/>
                  <a:pt x="99" y="253"/>
                  <a:pt x="97" y="251"/>
                </a:cubicBezTo>
                <a:cubicBezTo>
                  <a:pt x="95" y="250"/>
                  <a:pt x="95" y="249"/>
                  <a:pt x="95" y="247"/>
                </a:cubicBezTo>
                <a:cubicBezTo>
                  <a:pt x="113" y="247"/>
                  <a:pt x="113" y="247"/>
                  <a:pt x="113" y="247"/>
                </a:cubicBezTo>
                <a:cubicBezTo>
                  <a:pt x="113" y="251"/>
                  <a:pt x="113" y="251"/>
                  <a:pt x="113" y="251"/>
                </a:cubicBezTo>
                <a:lnTo>
                  <a:pt x="104" y="251"/>
                </a:lnTo>
                <a:close/>
                <a:moveTo>
                  <a:pt x="100" y="238"/>
                </a:moveTo>
                <a:cubicBezTo>
                  <a:pt x="102" y="238"/>
                  <a:pt x="104" y="240"/>
                  <a:pt x="104" y="242"/>
                </a:cubicBezTo>
                <a:cubicBezTo>
                  <a:pt x="104" y="242"/>
                  <a:pt x="104" y="242"/>
                  <a:pt x="104" y="242"/>
                </a:cubicBezTo>
                <a:cubicBezTo>
                  <a:pt x="95" y="242"/>
                  <a:pt x="95" y="242"/>
                  <a:pt x="95" y="242"/>
                </a:cubicBezTo>
                <a:cubicBezTo>
                  <a:pt x="95" y="240"/>
                  <a:pt x="97" y="238"/>
                  <a:pt x="100" y="238"/>
                </a:cubicBezTo>
                <a:cubicBezTo>
                  <a:pt x="100" y="238"/>
                  <a:pt x="100" y="238"/>
                  <a:pt x="100" y="238"/>
                </a:cubicBezTo>
                <a:close/>
                <a:moveTo>
                  <a:pt x="113" y="241"/>
                </a:moveTo>
                <a:cubicBezTo>
                  <a:pt x="111" y="235"/>
                  <a:pt x="105" y="231"/>
                  <a:pt x="99" y="232"/>
                </a:cubicBezTo>
                <a:cubicBezTo>
                  <a:pt x="94" y="231"/>
                  <a:pt x="90" y="234"/>
                  <a:pt x="87" y="239"/>
                </a:cubicBezTo>
                <a:cubicBezTo>
                  <a:pt x="89" y="232"/>
                  <a:pt x="89" y="232"/>
                  <a:pt x="89" y="232"/>
                </a:cubicBezTo>
                <a:cubicBezTo>
                  <a:pt x="79" y="232"/>
                  <a:pt x="79" y="232"/>
                  <a:pt x="79" y="232"/>
                </a:cubicBezTo>
                <a:cubicBezTo>
                  <a:pt x="76" y="248"/>
                  <a:pt x="76" y="248"/>
                  <a:pt x="76" y="248"/>
                </a:cubicBezTo>
                <a:cubicBezTo>
                  <a:pt x="76" y="248"/>
                  <a:pt x="76" y="248"/>
                  <a:pt x="76" y="248"/>
                </a:cubicBezTo>
                <a:cubicBezTo>
                  <a:pt x="72" y="232"/>
                  <a:pt x="72" y="232"/>
                  <a:pt x="72" y="232"/>
                </a:cubicBezTo>
                <a:cubicBezTo>
                  <a:pt x="63" y="232"/>
                  <a:pt x="63" y="232"/>
                  <a:pt x="63" y="232"/>
                </a:cubicBezTo>
                <a:cubicBezTo>
                  <a:pt x="60" y="248"/>
                  <a:pt x="60" y="248"/>
                  <a:pt x="60" y="248"/>
                </a:cubicBezTo>
                <a:cubicBezTo>
                  <a:pt x="60" y="248"/>
                  <a:pt x="60" y="248"/>
                  <a:pt x="60" y="248"/>
                </a:cubicBezTo>
                <a:cubicBezTo>
                  <a:pt x="56" y="232"/>
                  <a:pt x="56" y="232"/>
                  <a:pt x="56" y="232"/>
                </a:cubicBezTo>
                <a:cubicBezTo>
                  <a:pt x="46" y="232"/>
                  <a:pt x="46" y="232"/>
                  <a:pt x="46" y="232"/>
                </a:cubicBezTo>
                <a:cubicBezTo>
                  <a:pt x="54" y="258"/>
                  <a:pt x="54" y="258"/>
                  <a:pt x="54" y="258"/>
                </a:cubicBezTo>
                <a:cubicBezTo>
                  <a:pt x="64" y="258"/>
                  <a:pt x="64" y="258"/>
                  <a:pt x="64" y="258"/>
                </a:cubicBezTo>
                <a:cubicBezTo>
                  <a:pt x="68" y="242"/>
                  <a:pt x="68" y="242"/>
                  <a:pt x="68" y="242"/>
                </a:cubicBezTo>
                <a:cubicBezTo>
                  <a:pt x="68" y="242"/>
                  <a:pt x="68" y="242"/>
                  <a:pt x="68" y="242"/>
                </a:cubicBezTo>
                <a:cubicBezTo>
                  <a:pt x="71" y="258"/>
                  <a:pt x="71" y="258"/>
                  <a:pt x="71" y="258"/>
                </a:cubicBezTo>
                <a:cubicBezTo>
                  <a:pt x="81" y="258"/>
                  <a:pt x="81" y="258"/>
                  <a:pt x="81" y="258"/>
                </a:cubicBezTo>
                <a:cubicBezTo>
                  <a:pt x="86" y="243"/>
                  <a:pt x="86" y="243"/>
                  <a:pt x="86" y="243"/>
                </a:cubicBezTo>
                <a:cubicBezTo>
                  <a:pt x="86" y="244"/>
                  <a:pt x="86" y="245"/>
                  <a:pt x="86" y="245"/>
                </a:cubicBezTo>
                <a:cubicBezTo>
                  <a:pt x="85" y="252"/>
                  <a:pt x="91" y="259"/>
                  <a:pt x="98" y="259"/>
                </a:cubicBezTo>
                <a:cubicBezTo>
                  <a:pt x="99" y="259"/>
                  <a:pt x="99" y="259"/>
                  <a:pt x="100" y="259"/>
                </a:cubicBezTo>
                <a:cubicBezTo>
                  <a:pt x="105" y="259"/>
                  <a:pt x="110" y="256"/>
                  <a:pt x="113" y="252"/>
                </a:cubicBezTo>
                <a:cubicBezTo>
                  <a:pt x="113" y="258"/>
                  <a:pt x="113" y="258"/>
                  <a:pt x="113" y="258"/>
                </a:cubicBezTo>
                <a:cubicBezTo>
                  <a:pt x="122" y="258"/>
                  <a:pt x="122" y="258"/>
                  <a:pt x="122" y="258"/>
                </a:cubicBezTo>
                <a:cubicBezTo>
                  <a:pt x="122" y="223"/>
                  <a:pt x="122" y="223"/>
                  <a:pt x="122" y="223"/>
                </a:cubicBezTo>
                <a:cubicBezTo>
                  <a:pt x="113" y="223"/>
                  <a:pt x="113" y="223"/>
                  <a:pt x="113" y="223"/>
                </a:cubicBezTo>
                <a:lnTo>
                  <a:pt x="113" y="241"/>
                </a:lnTo>
                <a:close/>
                <a:moveTo>
                  <a:pt x="242" y="238"/>
                </a:moveTo>
                <a:cubicBezTo>
                  <a:pt x="245" y="238"/>
                  <a:pt x="247" y="240"/>
                  <a:pt x="247" y="242"/>
                </a:cubicBezTo>
                <a:cubicBezTo>
                  <a:pt x="247" y="242"/>
                  <a:pt x="247" y="242"/>
                  <a:pt x="247" y="242"/>
                </a:cubicBezTo>
                <a:cubicBezTo>
                  <a:pt x="238" y="242"/>
                  <a:pt x="238" y="242"/>
                  <a:pt x="238" y="242"/>
                </a:cubicBezTo>
                <a:cubicBezTo>
                  <a:pt x="238" y="240"/>
                  <a:pt x="240" y="238"/>
                  <a:pt x="242" y="238"/>
                </a:cubicBezTo>
                <a:cubicBezTo>
                  <a:pt x="242" y="238"/>
                  <a:pt x="242" y="238"/>
                  <a:pt x="242" y="238"/>
                </a:cubicBezTo>
                <a:close/>
                <a:moveTo>
                  <a:pt x="243" y="253"/>
                </a:moveTo>
                <a:cubicBezTo>
                  <a:pt x="240" y="253"/>
                  <a:pt x="238" y="251"/>
                  <a:pt x="238" y="248"/>
                </a:cubicBezTo>
                <a:cubicBezTo>
                  <a:pt x="238" y="248"/>
                  <a:pt x="238" y="248"/>
                  <a:pt x="238" y="247"/>
                </a:cubicBezTo>
                <a:cubicBezTo>
                  <a:pt x="256" y="247"/>
                  <a:pt x="256" y="247"/>
                  <a:pt x="256" y="247"/>
                </a:cubicBezTo>
                <a:cubicBezTo>
                  <a:pt x="256" y="237"/>
                  <a:pt x="252" y="232"/>
                  <a:pt x="242" y="232"/>
                </a:cubicBezTo>
                <a:cubicBezTo>
                  <a:pt x="236" y="231"/>
                  <a:pt x="230" y="236"/>
                  <a:pt x="229" y="242"/>
                </a:cubicBezTo>
                <a:cubicBezTo>
                  <a:pt x="229" y="240"/>
                  <a:pt x="229" y="240"/>
                  <a:pt x="229" y="240"/>
                </a:cubicBezTo>
                <a:cubicBezTo>
                  <a:pt x="229" y="236"/>
                  <a:pt x="226" y="232"/>
                  <a:pt x="222" y="232"/>
                </a:cubicBezTo>
                <a:cubicBezTo>
                  <a:pt x="221" y="232"/>
                  <a:pt x="221" y="232"/>
                  <a:pt x="220" y="232"/>
                </a:cubicBezTo>
                <a:cubicBezTo>
                  <a:pt x="218" y="231"/>
                  <a:pt x="215" y="232"/>
                  <a:pt x="213" y="234"/>
                </a:cubicBezTo>
                <a:cubicBezTo>
                  <a:pt x="213" y="234"/>
                  <a:pt x="213" y="235"/>
                  <a:pt x="213" y="235"/>
                </a:cubicBezTo>
                <a:cubicBezTo>
                  <a:pt x="212" y="235"/>
                  <a:pt x="212" y="236"/>
                  <a:pt x="212" y="236"/>
                </a:cubicBezTo>
                <a:cubicBezTo>
                  <a:pt x="210" y="233"/>
                  <a:pt x="208" y="232"/>
                  <a:pt x="205" y="232"/>
                </a:cubicBezTo>
                <a:cubicBezTo>
                  <a:pt x="201" y="231"/>
                  <a:pt x="198" y="233"/>
                  <a:pt x="196" y="236"/>
                </a:cubicBezTo>
                <a:cubicBezTo>
                  <a:pt x="196" y="236"/>
                  <a:pt x="196" y="236"/>
                  <a:pt x="196" y="236"/>
                </a:cubicBezTo>
                <a:cubicBezTo>
                  <a:pt x="196" y="232"/>
                  <a:pt x="196" y="232"/>
                  <a:pt x="196" y="232"/>
                </a:cubicBezTo>
                <a:cubicBezTo>
                  <a:pt x="187" y="232"/>
                  <a:pt x="187" y="232"/>
                  <a:pt x="187" y="232"/>
                </a:cubicBezTo>
                <a:cubicBezTo>
                  <a:pt x="187" y="258"/>
                  <a:pt x="187" y="258"/>
                  <a:pt x="187" y="258"/>
                </a:cubicBezTo>
                <a:cubicBezTo>
                  <a:pt x="197" y="258"/>
                  <a:pt x="197" y="258"/>
                  <a:pt x="197" y="258"/>
                </a:cubicBezTo>
                <a:cubicBezTo>
                  <a:pt x="197" y="244"/>
                  <a:pt x="197" y="244"/>
                  <a:pt x="197" y="244"/>
                </a:cubicBezTo>
                <a:cubicBezTo>
                  <a:pt x="197" y="241"/>
                  <a:pt x="197" y="239"/>
                  <a:pt x="200" y="239"/>
                </a:cubicBezTo>
                <a:cubicBezTo>
                  <a:pt x="203" y="239"/>
                  <a:pt x="203" y="242"/>
                  <a:pt x="203" y="244"/>
                </a:cubicBezTo>
                <a:cubicBezTo>
                  <a:pt x="203" y="258"/>
                  <a:pt x="203" y="258"/>
                  <a:pt x="203" y="258"/>
                </a:cubicBezTo>
                <a:cubicBezTo>
                  <a:pt x="213" y="258"/>
                  <a:pt x="213" y="258"/>
                  <a:pt x="213" y="258"/>
                </a:cubicBezTo>
                <a:cubicBezTo>
                  <a:pt x="213" y="244"/>
                  <a:pt x="213" y="244"/>
                  <a:pt x="213" y="244"/>
                </a:cubicBezTo>
                <a:cubicBezTo>
                  <a:pt x="213" y="241"/>
                  <a:pt x="214" y="239"/>
                  <a:pt x="216" y="239"/>
                </a:cubicBezTo>
                <a:cubicBezTo>
                  <a:pt x="219" y="239"/>
                  <a:pt x="219" y="242"/>
                  <a:pt x="219" y="244"/>
                </a:cubicBezTo>
                <a:cubicBezTo>
                  <a:pt x="219" y="258"/>
                  <a:pt x="219" y="258"/>
                  <a:pt x="219" y="258"/>
                </a:cubicBezTo>
                <a:cubicBezTo>
                  <a:pt x="229" y="258"/>
                  <a:pt x="229" y="258"/>
                  <a:pt x="229" y="258"/>
                </a:cubicBezTo>
                <a:cubicBezTo>
                  <a:pt x="229" y="249"/>
                  <a:pt x="229" y="249"/>
                  <a:pt x="229" y="249"/>
                </a:cubicBezTo>
                <a:cubicBezTo>
                  <a:pt x="232" y="257"/>
                  <a:pt x="240" y="261"/>
                  <a:pt x="248" y="258"/>
                </a:cubicBezTo>
                <a:cubicBezTo>
                  <a:pt x="251" y="257"/>
                  <a:pt x="254" y="254"/>
                  <a:pt x="256" y="251"/>
                </a:cubicBezTo>
                <a:cubicBezTo>
                  <a:pt x="247" y="251"/>
                  <a:pt x="247" y="251"/>
                  <a:pt x="247" y="251"/>
                </a:cubicBezTo>
                <a:cubicBezTo>
                  <a:pt x="246" y="252"/>
                  <a:pt x="244" y="253"/>
                  <a:pt x="243" y="253"/>
                </a:cubicBezTo>
                <a:close/>
                <a:moveTo>
                  <a:pt x="173" y="252"/>
                </a:moveTo>
                <a:cubicBezTo>
                  <a:pt x="170" y="252"/>
                  <a:pt x="169" y="248"/>
                  <a:pt x="169" y="245"/>
                </a:cubicBezTo>
                <a:cubicBezTo>
                  <a:pt x="169" y="242"/>
                  <a:pt x="170" y="239"/>
                  <a:pt x="173" y="239"/>
                </a:cubicBezTo>
                <a:cubicBezTo>
                  <a:pt x="177" y="239"/>
                  <a:pt x="178" y="242"/>
                  <a:pt x="178" y="245"/>
                </a:cubicBezTo>
                <a:cubicBezTo>
                  <a:pt x="178" y="248"/>
                  <a:pt x="177" y="252"/>
                  <a:pt x="173" y="252"/>
                </a:cubicBezTo>
                <a:moveTo>
                  <a:pt x="152" y="248"/>
                </a:moveTo>
                <a:cubicBezTo>
                  <a:pt x="152" y="250"/>
                  <a:pt x="150" y="252"/>
                  <a:pt x="148" y="252"/>
                </a:cubicBezTo>
                <a:cubicBezTo>
                  <a:pt x="145" y="252"/>
                  <a:pt x="144" y="249"/>
                  <a:pt x="144" y="245"/>
                </a:cubicBezTo>
                <a:cubicBezTo>
                  <a:pt x="144" y="242"/>
                  <a:pt x="144" y="239"/>
                  <a:pt x="148" y="239"/>
                </a:cubicBezTo>
                <a:cubicBezTo>
                  <a:pt x="150" y="239"/>
                  <a:pt x="152" y="240"/>
                  <a:pt x="152" y="243"/>
                </a:cubicBezTo>
                <a:cubicBezTo>
                  <a:pt x="160" y="243"/>
                  <a:pt x="160" y="243"/>
                  <a:pt x="160" y="243"/>
                </a:cubicBezTo>
                <a:cubicBezTo>
                  <a:pt x="160" y="244"/>
                  <a:pt x="159" y="244"/>
                  <a:pt x="159" y="245"/>
                </a:cubicBezTo>
                <a:cubicBezTo>
                  <a:pt x="159" y="246"/>
                  <a:pt x="160" y="247"/>
                  <a:pt x="160" y="248"/>
                </a:cubicBezTo>
                <a:lnTo>
                  <a:pt x="152" y="248"/>
                </a:lnTo>
                <a:close/>
                <a:moveTo>
                  <a:pt x="173" y="232"/>
                </a:moveTo>
                <a:cubicBezTo>
                  <a:pt x="168" y="231"/>
                  <a:pt x="162" y="235"/>
                  <a:pt x="160" y="240"/>
                </a:cubicBezTo>
                <a:cubicBezTo>
                  <a:pt x="159" y="235"/>
                  <a:pt x="154" y="231"/>
                  <a:pt x="148" y="232"/>
                </a:cubicBezTo>
                <a:cubicBezTo>
                  <a:pt x="141" y="231"/>
                  <a:pt x="136" y="236"/>
                  <a:pt x="134" y="242"/>
                </a:cubicBezTo>
                <a:cubicBezTo>
                  <a:pt x="134" y="223"/>
                  <a:pt x="134" y="223"/>
                  <a:pt x="134" y="223"/>
                </a:cubicBezTo>
                <a:cubicBezTo>
                  <a:pt x="125" y="223"/>
                  <a:pt x="125" y="223"/>
                  <a:pt x="125" y="223"/>
                </a:cubicBezTo>
                <a:cubicBezTo>
                  <a:pt x="125" y="258"/>
                  <a:pt x="125" y="258"/>
                  <a:pt x="125" y="258"/>
                </a:cubicBezTo>
                <a:cubicBezTo>
                  <a:pt x="134" y="258"/>
                  <a:pt x="134" y="258"/>
                  <a:pt x="134" y="258"/>
                </a:cubicBezTo>
                <a:cubicBezTo>
                  <a:pt x="134" y="248"/>
                  <a:pt x="134" y="248"/>
                  <a:pt x="134" y="248"/>
                </a:cubicBezTo>
                <a:cubicBezTo>
                  <a:pt x="135" y="255"/>
                  <a:pt x="141" y="260"/>
                  <a:pt x="148" y="259"/>
                </a:cubicBezTo>
                <a:cubicBezTo>
                  <a:pt x="153" y="259"/>
                  <a:pt x="158" y="256"/>
                  <a:pt x="160" y="251"/>
                </a:cubicBezTo>
                <a:cubicBezTo>
                  <a:pt x="162" y="256"/>
                  <a:pt x="168" y="259"/>
                  <a:pt x="173" y="259"/>
                </a:cubicBezTo>
                <a:cubicBezTo>
                  <a:pt x="181" y="259"/>
                  <a:pt x="187" y="253"/>
                  <a:pt x="187" y="245"/>
                </a:cubicBezTo>
                <a:cubicBezTo>
                  <a:pt x="187" y="238"/>
                  <a:pt x="181" y="232"/>
                  <a:pt x="173" y="232"/>
                </a:cubicBezTo>
                <a:cubicBezTo>
                  <a:pt x="173" y="232"/>
                  <a:pt x="173" y="232"/>
                  <a:pt x="173" y="232"/>
                </a:cubicBezTo>
                <a:close/>
                <a:moveTo>
                  <a:pt x="209" y="51"/>
                </a:moveTo>
                <a:cubicBezTo>
                  <a:pt x="189" y="127"/>
                  <a:pt x="189" y="127"/>
                  <a:pt x="189" y="127"/>
                </a:cubicBezTo>
                <a:cubicBezTo>
                  <a:pt x="181" y="98"/>
                  <a:pt x="174" y="72"/>
                  <a:pt x="173" y="68"/>
                </a:cubicBezTo>
                <a:cubicBezTo>
                  <a:pt x="171" y="57"/>
                  <a:pt x="162" y="50"/>
                  <a:pt x="151" y="51"/>
                </a:cubicBezTo>
                <a:cubicBezTo>
                  <a:pt x="131" y="51"/>
                  <a:pt x="131" y="51"/>
                  <a:pt x="131" y="51"/>
                </a:cubicBezTo>
                <a:cubicBezTo>
                  <a:pt x="131" y="51"/>
                  <a:pt x="131" y="51"/>
                  <a:pt x="131" y="51"/>
                </a:cubicBezTo>
                <a:cubicBezTo>
                  <a:pt x="111" y="127"/>
                  <a:pt x="111" y="127"/>
                  <a:pt x="111" y="127"/>
                </a:cubicBezTo>
                <a:cubicBezTo>
                  <a:pt x="91" y="51"/>
                  <a:pt x="91" y="51"/>
                  <a:pt x="91" y="51"/>
                </a:cubicBezTo>
                <a:cubicBezTo>
                  <a:pt x="46" y="56"/>
                  <a:pt x="46" y="56"/>
                  <a:pt x="46" y="56"/>
                </a:cubicBezTo>
                <a:cubicBezTo>
                  <a:pt x="46" y="56"/>
                  <a:pt x="71" y="150"/>
                  <a:pt x="75" y="167"/>
                </a:cubicBezTo>
                <a:cubicBezTo>
                  <a:pt x="78" y="178"/>
                  <a:pt x="84" y="186"/>
                  <a:pt x="95" y="189"/>
                </a:cubicBezTo>
                <a:cubicBezTo>
                  <a:pt x="106" y="192"/>
                  <a:pt x="130" y="199"/>
                  <a:pt x="130" y="199"/>
                </a:cubicBezTo>
                <a:cubicBezTo>
                  <a:pt x="150" y="122"/>
                  <a:pt x="150" y="122"/>
                  <a:pt x="150" y="122"/>
                </a:cubicBezTo>
                <a:cubicBezTo>
                  <a:pt x="156" y="145"/>
                  <a:pt x="160" y="162"/>
                  <a:pt x="162" y="169"/>
                </a:cubicBezTo>
                <a:cubicBezTo>
                  <a:pt x="165" y="179"/>
                  <a:pt x="172" y="186"/>
                  <a:pt x="183" y="189"/>
                </a:cubicBezTo>
                <a:cubicBezTo>
                  <a:pt x="198" y="193"/>
                  <a:pt x="216" y="199"/>
                  <a:pt x="216" y="199"/>
                </a:cubicBezTo>
                <a:cubicBezTo>
                  <a:pt x="254" y="56"/>
                  <a:pt x="254" y="56"/>
                  <a:pt x="254" y="56"/>
                </a:cubicBezTo>
                <a:lnTo>
                  <a:pt x="209" y="51"/>
                </a:lnTo>
                <a:close/>
                <a:moveTo>
                  <a:pt x="300" y="299"/>
                </a:moveTo>
                <a:cubicBezTo>
                  <a:pt x="0" y="299"/>
                  <a:pt x="0" y="299"/>
                  <a:pt x="0" y="299"/>
                </a:cubicBezTo>
                <a:cubicBezTo>
                  <a:pt x="0" y="0"/>
                  <a:pt x="0" y="0"/>
                  <a:pt x="0" y="0"/>
                </a:cubicBezTo>
                <a:cubicBezTo>
                  <a:pt x="300" y="0"/>
                  <a:pt x="300" y="0"/>
                  <a:pt x="300" y="0"/>
                </a:cubicBezTo>
                <a:lnTo>
                  <a:pt x="300" y="299"/>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p:cNvPicPr>
            <a:picLocks noChangeAspect="1"/>
          </p:cNvPicPr>
          <p:nvPr userDrawn="1"/>
        </p:nvPicPr>
        <p:blipFill>
          <a:blip r:embed="rId3"/>
          <a:stretch>
            <a:fillRect/>
          </a:stretch>
        </p:blipFill>
        <p:spPr>
          <a:xfrm>
            <a:off x="1983980" y="7681585"/>
            <a:ext cx="2394000" cy="481853"/>
          </a:xfrm>
          <a:prstGeom prst="rect">
            <a:avLst/>
          </a:prstGeom>
        </p:spPr>
      </p:pic>
      <p:sp>
        <p:nvSpPr>
          <p:cNvPr id="26" name="Freeform 11"/>
          <p:cNvSpPr>
            <a:spLocks noChangeAspect="1" noEditPoints="1"/>
          </p:cNvSpPr>
          <p:nvPr userDrawn="1"/>
        </p:nvSpPr>
        <p:spPr bwMode="auto">
          <a:xfrm>
            <a:off x="5138479" y="7693311"/>
            <a:ext cx="180000" cy="180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a:grpSpLocks noChangeAspect="1"/>
          </p:cNvGrpSpPr>
          <p:nvPr userDrawn="1"/>
        </p:nvGrpSpPr>
        <p:grpSpPr>
          <a:xfrm>
            <a:off x="5124907" y="7959087"/>
            <a:ext cx="193572" cy="180000"/>
            <a:chOff x="4044956" y="7910770"/>
            <a:chExt cx="298203" cy="277294"/>
          </a:xfrm>
        </p:grpSpPr>
        <p:sp>
          <p:nvSpPr>
            <p:cNvPr id="28"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a:p>
          </p:txBody>
        </p:sp>
      </p:grpSp>
      <p:sp>
        <p:nvSpPr>
          <p:cNvPr id="31" name="Text Placeholder 46"/>
          <p:cNvSpPr>
            <a:spLocks noGrp="1"/>
          </p:cNvSpPr>
          <p:nvPr>
            <p:ph type="body" sz="quarter" idx="13" hasCustomPrompt="1"/>
          </p:nvPr>
        </p:nvSpPr>
        <p:spPr>
          <a:xfrm>
            <a:off x="5318479" y="7648521"/>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dirty="0"/>
              <a:t>Click to edit text</a:t>
            </a:r>
            <a:endParaRPr lang="en-GB" dirty="0"/>
          </a:p>
        </p:txBody>
      </p:sp>
      <p:sp>
        <p:nvSpPr>
          <p:cNvPr id="32" name="Text Placeholder 46"/>
          <p:cNvSpPr>
            <a:spLocks noGrp="1"/>
          </p:cNvSpPr>
          <p:nvPr>
            <p:ph type="body" sz="quarter" idx="14" hasCustomPrompt="1"/>
          </p:nvPr>
        </p:nvSpPr>
        <p:spPr>
          <a:xfrm>
            <a:off x="5318479" y="7932882"/>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dirty="0"/>
              <a:t>Click to edit text</a:t>
            </a:r>
            <a:endParaRPr lang="en-GB" dirty="0"/>
          </a:p>
        </p:txBody>
      </p:sp>
      <p:sp>
        <p:nvSpPr>
          <p:cNvPr id="34" name="Text Placeholder 131"/>
          <p:cNvSpPr>
            <a:spLocks noGrp="1"/>
          </p:cNvSpPr>
          <p:nvPr>
            <p:ph type="body" sz="quarter" idx="17" hasCustomPrompt="1"/>
          </p:nvPr>
        </p:nvSpPr>
        <p:spPr>
          <a:xfrm>
            <a:off x="1000126" y="7179283"/>
            <a:ext cx="936000"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36" name="Text Placeholder 131"/>
          <p:cNvSpPr>
            <a:spLocks noGrp="1"/>
          </p:cNvSpPr>
          <p:nvPr>
            <p:ph type="body" sz="quarter" idx="18" hasCustomPrompt="1"/>
          </p:nvPr>
        </p:nvSpPr>
        <p:spPr>
          <a:xfrm>
            <a:off x="5138479" y="7179283"/>
            <a:ext cx="936000"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Tree>
    <p:extLst>
      <p:ext uri="{BB962C8B-B14F-4D97-AF65-F5344CB8AC3E}">
        <p14:creationId xmlns:p14="http://schemas.microsoft.com/office/powerpoint/2010/main" val="377130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394" name="Text Placeholder 131"/>
          <p:cNvSpPr>
            <a:spLocks noGrp="1"/>
          </p:cNvSpPr>
          <p:nvPr userDrawn="1">
            <p:ph type="body" sz="quarter" idx="25" hasCustomPrompt="1"/>
          </p:nvPr>
        </p:nvSpPr>
        <p:spPr>
          <a:xfrm>
            <a:off x="11647676" y="3655444"/>
            <a:ext cx="1944000" cy="536575"/>
          </a:xfrm>
        </p:spPr>
        <p:txBody>
          <a:bodyPr/>
          <a:lstStyle>
            <a:lvl1pPr>
              <a:lnSpc>
                <a:spcPts val="2300"/>
              </a:lnSpc>
              <a:spcAft>
                <a:spcPts val="0"/>
              </a:spcAft>
              <a:defRPr sz="1700"/>
            </a:lvl1pPr>
          </a:lstStyle>
          <a:p>
            <a:pPr lvl="0"/>
            <a:r>
              <a:rPr lang="en-US" dirty="0"/>
              <a:t>Click to edit text</a:t>
            </a:r>
          </a:p>
        </p:txBody>
      </p:sp>
      <p:sp>
        <p:nvSpPr>
          <p:cNvPr id="453" name="Freeform 452"/>
          <p:cNvSpPr/>
          <p:nvPr userDrawn="1"/>
        </p:nvSpPr>
        <p:spPr>
          <a:xfrm flipV="1">
            <a:off x="5186319" y="1766651"/>
            <a:ext cx="5308686"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userDrawn="1"/>
        </p:nvGrpSpPr>
        <p:grpSpPr>
          <a:xfrm>
            <a:off x="6940662" y="866652"/>
            <a:ext cx="1800000" cy="1800000"/>
            <a:chOff x="6941987" y="866652"/>
            <a:chExt cx="1800000" cy="1800000"/>
          </a:xfrm>
        </p:grpSpPr>
        <p:sp>
          <p:nvSpPr>
            <p:cNvPr id="183"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3" name="Group 32"/>
            <p:cNvGrpSpPr/>
            <p:nvPr userDrawn="1"/>
          </p:nvGrpSpPr>
          <p:grpSpPr>
            <a:xfrm>
              <a:off x="7235682" y="1226652"/>
              <a:ext cx="1079260" cy="1080000"/>
              <a:chOff x="7237713" y="1222531"/>
              <a:chExt cx="1079260" cy="1080000"/>
            </a:xfrm>
          </p:grpSpPr>
          <p:sp>
            <p:nvSpPr>
              <p:cNvPr id="241"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42"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44"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285"/>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77" name="Group 476"/>
          <p:cNvGrpSpPr/>
          <p:nvPr userDrawn="1"/>
        </p:nvGrpSpPr>
        <p:grpSpPr>
          <a:xfrm>
            <a:off x="4285649" y="2915647"/>
            <a:ext cx="1800000" cy="1800000"/>
            <a:chOff x="4342042" y="2915647"/>
            <a:chExt cx="1800000" cy="1800000"/>
          </a:xfrm>
        </p:grpSpPr>
        <p:sp>
          <p:nvSpPr>
            <p:cNvPr id="414"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76" name="Group 475"/>
            <p:cNvGrpSpPr/>
            <p:nvPr userDrawn="1"/>
          </p:nvGrpSpPr>
          <p:grpSpPr>
            <a:xfrm>
              <a:off x="4702412" y="3275647"/>
              <a:ext cx="1079260" cy="1079261"/>
              <a:chOff x="4702412" y="3275647"/>
              <a:chExt cx="1079260" cy="1079261"/>
            </a:xfrm>
          </p:grpSpPr>
          <p:sp>
            <p:nvSpPr>
              <p:cNvPr id="240"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418"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a:p>
            </p:txBody>
          </p:sp>
          <p:sp>
            <p:nvSpPr>
              <p:cNvPr id="42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2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a:p>
            </p:txBody>
          </p:sp>
          <p:sp>
            <p:nvSpPr>
              <p:cNvPr id="423"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425" name="Straight Connector 424"/>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431"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478" name="Group 477"/>
          <p:cNvGrpSpPr/>
          <p:nvPr userDrawn="1"/>
        </p:nvGrpSpPr>
        <p:grpSpPr>
          <a:xfrm>
            <a:off x="9595676" y="2907020"/>
            <a:ext cx="1800000" cy="1800000"/>
            <a:chOff x="9652069" y="2907020"/>
            <a:chExt cx="1800000" cy="1800000"/>
          </a:xfrm>
        </p:grpSpPr>
        <p:cxnSp>
          <p:nvCxnSpPr>
            <p:cNvPr id="301" name="Straight Connector 300"/>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307"/>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 name="Group 336"/>
          <p:cNvGrpSpPr/>
          <p:nvPr userDrawn="1"/>
        </p:nvGrpSpPr>
        <p:grpSpPr>
          <a:xfrm>
            <a:off x="8613162" y="6265465"/>
            <a:ext cx="1800000" cy="1800000"/>
            <a:chOff x="9691104" y="6265465"/>
            <a:chExt cx="1800000" cy="1800000"/>
          </a:xfrm>
        </p:grpSpPr>
        <p:sp>
          <p:nvSpPr>
            <p:cNvPr id="338"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39" name="Group 338"/>
            <p:cNvGrpSpPr/>
            <p:nvPr userDrawn="1"/>
          </p:nvGrpSpPr>
          <p:grpSpPr>
            <a:xfrm>
              <a:off x="10051474" y="6625465"/>
              <a:ext cx="1079260" cy="1080000"/>
              <a:chOff x="10336976" y="6625465"/>
              <a:chExt cx="1079260" cy="1080000"/>
            </a:xfrm>
          </p:grpSpPr>
          <p:sp>
            <p:nvSpPr>
              <p:cNvPr id="340"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41"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342"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a:p>
            </p:txBody>
          </p:sp>
          <p:sp>
            <p:nvSpPr>
              <p:cNvPr id="343"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44"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45" name="Group 344"/>
              <p:cNvGrpSpPr/>
              <p:nvPr userDrawn="1"/>
            </p:nvGrpSpPr>
            <p:grpSpPr>
              <a:xfrm>
                <a:off x="10516607" y="6805768"/>
                <a:ext cx="719999" cy="719395"/>
                <a:chOff x="10516237" y="6805465"/>
                <a:chExt cx="719999" cy="719395"/>
              </a:xfrm>
            </p:grpSpPr>
            <p:cxnSp>
              <p:nvCxnSpPr>
                <p:cNvPr id="346" name="Straight Connector 345"/>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434" name="Group 433"/>
          <p:cNvGrpSpPr/>
          <p:nvPr userDrawn="1"/>
        </p:nvGrpSpPr>
        <p:grpSpPr>
          <a:xfrm>
            <a:off x="5268163" y="6265465"/>
            <a:ext cx="1800000" cy="1800000"/>
            <a:chOff x="5283942" y="6265465"/>
            <a:chExt cx="1800000" cy="1800000"/>
          </a:xfrm>
        </p:grpSpPr>
        <p:sp>
          <p:nvSpPr>
            <p:cNvPr id="362"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6" name="Group 375"/>
            <p:cNvGrpSpPr/>
            <p:nvPr userDrawn="1"/>
          </p:nvGrpSpPr>
          <p:grpSpPr>
            <a:xfrm>
              <a:off x="5644312" y="6625465"/>
              <a:ext cx="1079260" cy="1080000"/>
              <a:chOff x="5644312" y="6625465"/>
              <a:chExt cx="1079260" cy="1080000"/>
            </a:xfrm>
          </p:grpSpPr>
          <p:sp>
            <p:nvSpPr>
              <p:cNvPr id="364"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65"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366"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367"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68"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72"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373"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374"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75" name="Rectangle 374"/>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4" name="Oval 9"/>
          <p:cNvSpPr>
            <a:spLocks noChangeArrowheads="1"/>
          </p:cNvSpPr>
          <p:nvPr userDrawn="1"/>
        </p:nvSpPr>
        <p:spPr bwMode="auto">
          <a:xfrm>
            <a:off x="11379953" y="6446233"/>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90" name="Oval 45"/>
          <p:cNvSpPr>
            <a:spLocks noChangeArrowheads="1"/>
          </p:cNvSpPr>
          <p:nvPr userDrawn="1"/>
        </p:nvSpPr>
        <p:spPr bwMode="auto">
          <a:xfrm>
            <a:off x="3911672" y="6446233"/>
            <a:ext cx="360000" cy="358521"/>
          </a:xfrm>
          <a:prstGeom prst="ellipse">
            <a:avLst/>
          </a:prstGeom>
          <a:solidFill>
            <a:srgbClr val="FCE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Oval 24"/>
          <p:cNvSpPr>
            <a:spLocks noChangeArrowheads="1"/>
          </p:cNvSpPr>
          <p:nvPr userDrawn="1"/>
        </p:nvSpPr>
        <p:spPr bwMode="auto">
          <a:xfrm>
            <a:off x="9705974" y="1117756"/>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Oval 9"/>
          <p:cNvSpPr>
            <a:spLocks noChangeArrowheads="1"/>
          </p:cNvSpPr>
          <p:nvPr userDrawn="1"/>
        </p:nvSpPr>
        <p:spPr bwMode="auto">
          <a:xfrm>
            <a:off x="12362467" y="3185780"/>
            <a:ext cx="358521" cy="358521"/>
          </a:xfrm>
          <a:prstGeom prst="ellipse">
            <a:avLst/>
          </a:prstGeom>
          <a:solidFill>
            <a:srgbClr val="CECCE8"/>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93" name="Oval 55"/>
          <p:cNvSpPr>
            <a:spLocks noChangeArrowheads="1"/>
          </p:cNvSpPr>
          <p:nvPr userDrawn="1"/>
        </p:nvSpPr>
        <p:spPr bwMode="auto">
          <a:xfrm>
            <a:off x="3347899" y="3185780"/>
            <a:ext cx="360000" cy="358521"/>
          </a:xfrm>
          <a:prstGeom prst="ellipse">
            <a:avLst/>
          </a:prstGeom>
          <a:solidFill>
            <a:srgbClr val="BAD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Text Placeholder 131"/>
          <p:cNvSpPr>
            <a:spLocks noGrp="1"/>
          </p:cNvSpPr>
          <p:nvPr userDrawn="1">
            <p:ph type="body" sz="quarter" idx="20" hasCustomPrompt="1"/>
          </p:nvPr>
        </p:nvSpPr>
        <p:spPr>
          <a:xfrm>
            <a:off x="8992662" y="1209366"/>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4" name="Footer Placeholder 3"/>
          <p:cNvSpPr>
            <a:spLocks noGrp="1"/>
          </p:cNvSpPr>
          <p:nvPr userDrawn="1">
            <p:ph type="ftr" sz="quarter" idx="11"/>
          </p:nvPr>
        </p:nvSpPr>
        <p:spPr/>
        <p:txBody>
          <a:bodyPr/>
          <a:lstStyle/>
          <a:p>
            <a:r>
              <a:rPr lang="en-GB"/>
              <a:t>ACT Consortium - September 2023</a:t>
            </a:r>
            <a:endParaRPr lang="en-GB" dirty="0"/>
          </a:p>
        </p:txBody>
      </p:sp>
      <p:sp>
        <p:nvSpPr>
          <p:cNvPr id="206" name="Freeform 5"/>
          <p:cNvSpPr>
            <a:spLocks noChangeAspect="1" noEditPoints="1"/>
          </p:cNvSpPr>
          <p:nvPr userDrawn="1"/>
        </p:nvSpPr>
        <p:spPr bwMode="auto">
          <a:xfrm>
            <a:off x="1023525" y="852488"/>
            <a:ext cx="1314000" cy="730957"/>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userDrawn="1">
            <p:ph type="sldNum" sz="quarter" idx="22"/>
          </p:nvPr>
        </p:nvSpPr>
        <p:spPr/>
        <p:txBody>
          <a:bodyPr/>
          <a:lstStyle/>
          <a:p>
            <a:r>
              <a:rPr lang="en-GB"/>
              <a:t>&lt;#&gt;</a:t>
            </a:r>
            <a:endParaRPr lang="en-GB" dirty="0"/>
          </a:p>
        </p:txBody>
      </p:sp>
      <p:sp>
        <p:nvSpPr>
          <p:cNvPr id="187" name="Line 25"/>
          <p:cNvSpPr>
            <a:spLocks noChangeShapeType="1"/>
          </p:cNvSpPr>
          <p:nvPr userDrawn="1"/>
        </p:nvSpPr>
        <p:spPr bwMode="auto">
          <a:xfrm>
            <a:off x="8992662" y="1382166"/>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36"/>
          <p:cNvSpPr>
            <a:spLocks noChangeShapeType="1"/>
          </p:cNvSpPr>
          <p:nvPr userDrawn="1"/>
        </p:nvSpPr>
        <p:spPr bwMode="auto">
          <a:xfrm>
            <a:off x="11647676" y="3450190"/>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6"/>
          <p:cNvSpPr>
            <a:spLocks noChangeShapeType="1"/>
          </p:cNvSpPr>
          <p:nvPr userDrawn="1"/>
        </p:nvSpPr>
        <p:spPr bwMode="auto">
          <a:xfrm>
            <a:off x="3198360" y="6710643"/>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56"/>
          <p:cNvSpPr>
            <a:spLocks noChangeShapeType="1"/>
          </p:cNvSpPr>
          <p:nvPr userDrawn="1"/>
        </p:nvSpPr>
        <p:spPr bwMode="auto">
          <a:xfrm>
            <a:off x="2634587" y="3450190"/>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Text Placeholder 131"/>
          <p:cNvSpPr>
            <a:spLocks noGrp="1"/>
          </p:cNvSpPr>
          <p:nvPr userDrawn="1">
            <p:ph type="body" sz="quarter" idx="16" hasCustomPrompt="1"/>
          </p:nvPr>
        </p:nvSpPr>
        <p:spPr>
          <a:xfrm>
            <a:off x="8992662" y="1570441"/>
            <a:ext cx="1944000" cy="536575"/>
          </a:xfrm>
        </p:spPr>
        <p:txBody>
          <a:bodyPr/>
          <a:lstStyle>
            <a:lvl1pPr>
              <a:lnSpc>
                <a:spcPts val="2300"/>
              </a:lnSpc>
              <a:spcAft>
                <a:spcPts val="0"/>
              </a:spcAft>
              <a:defRPr sz="1700"/>
            </a:lvl1pPr>
          </a:lstStyle>
          <a:p>
            <a:pPr lvl="0"/>
            <a:r>
              <a:rPr lang="en-US" dirty="0"/>
              <a:t>Click to edit text</a:t>
            </a:r>
          </a:p>
        </p:txBody>
      </p:sp>
      <p:sp>
        <p:nvSpPr>
          <p:cNvPr id="255" name="Text Placeholder 131"/>
          <p:cNvSpPr>
            <a:spLocks noGrp="1"/>
          </p:cNvSpPr>
          <p:nvPr userDrawn="1">
            <p:ph type="body" sz="quarter" idx="23" hasCustomPrompt="1"/>
          </p:nvPr>
        </p:nvSpPr>
        <p:spPr>
          <a:xfrm>
            <a:off x="3198360" y="653784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256" name="Text Placeholder 131"/>
          <p:cNvSpPr>
            <a:spLocks noGrp="1"/>
          </p:cNvSpPr>
          <p:nvPr userDrawn="1">
            <p:ph type="body" sz="quarter" idx="24" hasCustomPrompt="1"/>
          </p:nvPr>
        </p:nvSpPr>
        <p:spPr>
          <a:xfrm>
            <a:off x="11647676" y="327739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248" name="Text Placeholder 131"/>
          <p:cNvSpPr>
            <a:spLocks noGrp="1"/>
          </p:cNvSpPr>
          <p:nvPr userDrawn="1">
            <p:ph type="body" sz="quarter" idx="13" hasCustomPrompt="1"/>
          </p:nvPr>
        </p:nvSpPr>
        <p:spPr>
          <a:xfrm>
            <a:off x="3198359" y="6915897"/>
            <a:ext cx="1944000" cy="536575"/>
          </a:xfrm>
        </p:spPr>
        <p:txBody>
          <a:bodyPr/>
          <a:lstStyle>
            <a:lvl1pPr>
              <a:lnSpc>
                <a:spcPts val="2300"/>
              </a:lnSpc>
              <a:spcAft>
                <a:spcPts val="0"/>
              </a:spcAft>
              <a:defRPr sz="1700"/>
            </a:lvl1pPr>
          </a:lstStyle>
          <a:p>
            <a:pPr lvl="0"/>
            <a:r>
              <a:rPr lang="en-US" dirty="0"/>
              <a:t>Click to edit text</a:t>
            </a:r>
          </a:p>
        </p:txBody>
      </p:sp>
      <p:sp>
        <p:nvSpPr>
          <p:cNvPr id="252" name="Text Placeholder 131"/>
          <p:cNvSpPr>
            <a:spLocks noGrp="1"/>
          </p:cNvSpPr>
          <p:nvPr userDrawn="1">
            <p:ph type="body" sz="quarter" idx="19" hasCustomPrompt="1"/>
          </p:nvPr>
        </p:nvSpPr>
        <p:spPr>
          <a:xfrm>
            <a:off x="2634587" y="327739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455" name="Title 453"/>
          <p:cNvSpPr>
            <a:spLocks noGrp="1"/>
          </p:cNvSpPr>
          <p:nvPr userDrawn="1">
            <p:ph type="title"/>
          </p:nvPr>
        </p:nvSpPr>
        <p:spPr>
          <a:xfrm>
            <a:off x="6040662" y="3590919"/>
            <a:ext cx="3600000" cy="581698"/>
          </a:xfrm>
        </p:spPr>
        <p:txBody>
          <a:bodyPr lIns="36000" tIns="0" rIns="36000" bIns="0"/>
          <a:lstStyle>
            <a:lvl1pPr algn="ctr">
              <a:lnSpc>
                <a:spcPts val="4100"/>
              </a:lnSpc>
              <a:defRPr sz="3600"/>
            </a:lvl1pPr>
          </a:lstStyle>
          <a:p>
            <a:r>
              <a:rPr lang="en-US"/>
              <a:t>Click to edit Master title style</a:t>
            </a:r>
            <a:endParaRPr lang="en-GB" dirty="0"/>
          </a:p>
        </p:txBody>
      </p:sp>
      <p:sp>
        <p:nvSpPr>
          <p:cNvPr id="247" name="Text Placeholder 131"/>
          <p:cNvSpPr>
            <a:spLocks noGrp="1"/>
          </p:cNvSpPr>
          <p:nvPr userDrawn="1">
            <p:ph type="body" sz="quarter" idx="15" hasCustomPrompt="1"/>
          </p:nvPr>
        </p:nvSpPr>
        <p:spPr>
          <a:xfrm>
            <a:off x="2634587" y="3655444"/>
            <a:ext cx="1944000" cy="536575"/>
          </a:xfrm>
        </p:spPr>
        <p:txBody>
          <a:bodyPr/>
          <a:lstStyle>
            <a:lvl1pPr>
              <a:lnSpc>
                <a:spcPts val="2300"/>
              </a:lnSpc>
              <a:spcAft>
                <a:spcPts val="0"/>
              </a:spcAft>
              <a:defRPr sz="1700"/>
            </a:lvl1pPr>
          </a:lstStyle>
          <a:p>
            <a:pPr lvl="0"/>
            <a:r>
              <a:rPr lang="en-US" dirty="0"/>
              <a:t>Click to edit text</a:t>
            </a:r>
          </a:p>
        </p:txBody>
      </p:sp>
      <p:sp>
        <p:nvSpPr>
          <p:cNvPr id="185" name="Line 10"/>
          <p:cNvSpPr>
            <a:spLocks noChangeShapeType="1"/>
          </p:cNvSpPr>
          <p:nvPr userDrawn="1"/>
        </p:nvSpPr>
        <p:spPr bwMode="auto">
          <a:xfrm>
            <a:off x="10665162" y="6710643"/>
            <a:ext cx="916021"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Text Placeholder 131"/>
          <p:cNvSpPr>
            <a:spLocks noGrp="1"/>
          </p:cNvSpPr>
          <p:nvPr userDrawn="1">
            <p:ph type="body" sz="quarter" idx="18" hasCustomPrompt="1"/>
          </p:nvPr>
        </p:nvSpPr>
        <p:spPr>
          <a:xfrm>
            <a:off x="10665162" y="6915897"/>
            <a:ext cx="1944000" cy="536575"/>
          </a:xfrm>
        </p:spPr>
        <p:txBody>
          <a:bodyPr/>
          <a:lstStyle>
            <a:lvl1pPr>
              <a:lnSpc>
                <a:spcPts val="2300"/>
              </a:lnSpc>
              <a:spcAft>
                <a:spcPts val="0"/>
              </a:spcAft>
              <a:defRPr sz="1700"/>
            </a:lvl1pPr>
          </a:lstStyle>
          <a:p>
            <a:pPr lvl="0"/>
            <a:r>
              <a:rPr lang="en-US" dirty="0"/>
              <a:t>Click to edit text</a:t>
            </a:r>
          </a:p>
        </p:txBody>
      </p:sp>
      <p:sp>
        <p:nvSpPr>
          <p:cNvPr id="254" name="Text Placeholder 131"/>
          <p:cNvSpPr>
            <a:spLocks noGrp="1"/>
          </p:cNvSpPr>
          <p:nvPr userDrawn="1">
            <p:ph type="body" sz="quarter" idx="21" hasCustomPrompt="1"/>
          </p:nvPr>
        </p:nvSpPr>
        <p:spPr>
          <a:xfrm>
            <a:off x="10665162" y="653784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Tree>
    <p:extLst>
      <p:ext uri="{BB962C8B-B14F-4D97-AF65-F5344CB8AC3E}">
        <p14:creationId xmlns:p14="http://schemas.microsoft.com/office/powerpoint/2010/main" val="368099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CTC / Thank You">
    <p:spTree>
      <p:nvGrpSpPr>
        <p:cNvPr id="1" name=""/>
        <p:cNvGrpSpPr/>
        <p:nvPr/>
      </p:nvGrpSpPr>
      <p:grpSpPr>
        <a:xfrm>
          <a:off x="0" y="0"/>
          <a:ext cx="0" cy="0"/>
          <a:chOff x="0" y="0"/>
          <a:chExt cx="0" cy="0"/>
        </a:xfrm>
      </p:grpSpPr>
      <p:grpSp>
        <p:nvGrpSpPr>
          <p:cNvPr id="23" name="Group 22"/>
          <p:cNvGrpSpPr/>
          <p:nvPr userDrawn="1"/>
        </p:nvGrpSpPr>
        <p:grpSpPr>
          <a:xfrm>
            <a:off x="15174954" y="844870"/>
            <a:ext cx="648000" cy="648000"/>
            <a:chOff x="7832725" y="4275141"/>
            <a:chExt cx="592137" cy="592138"/>
          </a:xfrm>
        </p:grpSpPr>
        <p:sp>
          <p:nvSpPr>
            <p:cNvPr id="20" name="Oval 5"/>
            <p:cNvSpPr>
              <a:spLocks noChangeArrowheads="1"/>
            </p:cNvSpPr>
            <p:nvPr userDrawn="1"/>
          </p:nvSpPr>
          <p:spPr bwMode="auto">
            <a:xfrm>
              <a:off x="7832725" y="4275141"/>
              <a:ext cx="592137" cy="5921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p:cNvSpPr>
            <p:nvPr userDrawn="1"/>
          </p:nvSpPr>
          <p:spPr bwMode="auto">
            <a:xfrm>
              <a:off x="7983538" y="4641854"/>
              <a:ext cx="287337" cy="142875"/>
            </a:xfrm>
            <a:custGeom>
              <a:avLst/>
              <a:gdLst>
                <a:gd name="T0" fmla="*/ 148 w 148"/>
                <a:gd name="T1" fmla="*/ 0 h 74"/>
                <a:gd name="T2" fmla="*/ 115 w 148"/>
                <a:gd name="T3" fmla="*/ 0 h 74"/>
                <a:gd name="T4" fmla="*/ 75 w 148"/>
                <a:gd name="T5" fmla="*/ 41 h 74"/>
                <a:gd name="T6" fmla="*/ 33 w 148"/>
                <a:gd name="T7" fmla="*/ 1 h 74"/>
                <a:gd name="T8" fmla="*/ 33 w 148"/>
                <a:gd name="T9" fmla="*/ 0 h 74"/>
                <a:gd name="T10" fmla="*/ 0 w 148"/>
                <a:gd name="T11" fmla="*/ 0 h 74"/>
                <a:gd name="T12" fmla="*/ 74 w 148"/>
                <a:gd name="T13" fmla="*/ 74 h 74"/>
                <a:gd name="T14" fmla="*/ 148 w 148"/>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74">
                  <a:moveTo>
                    <a:pt x="148" y="0"/>
                  </a:moveTo>
                  <a:cubicBezTo>
                    <a:pt x="115" y="0"/>
                    <a:pt x="115" y="0"/>
                    <a:pt x="115" y="0"/>
                  </a:cubicBezTo>
                  <a:cubicBezTo>
                    <a:pt x="115" y="22"/>
                    <a:pt x="97" y="41"/>
                    <a:pt x="75" y="41"/>
                  </a:cubicBezTo>
                  <a:cubicBezTo>
                    <a:pt x="52" y="41"/>
                    <a:pt x="33" y="23"/>
                    <a:pt x="33" y="1"/>
                  </a:cubicBezTo>
                  <a:cubicBezTo>
                    <a:pt x="33" y="0"/>
                    <a:pt x="33" y="0"/>
                    <a:pt x="33" y="0"/>
                  </a:cubicBezTo>
                  <a:cubicBezTo>
                    <a:pt x="0" y="0"/>
                    <a:pt x="0" y="0"/>
                    <a:pt x="0" y="0"/>
                  </a:cubicBezTo>
                  <a:cubicBezTo>
                    <a:pt x="0" y="41"/>
                    <a:pt x="33" y="74"/>
                    <a:pt x="74" y="74"/>
                  </a:cubicBezTo>
                  <a:cubicBezTo>
                    <a:pt x="115" y="74"/>
                    <a:pt x="148" y="41"/>
                    <a:pt x="1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7983538" y="4352929"/>
              <a:ext cx="287337" cy="288925"/>
            </a:xfrm>
            <a:custGeom>
              <a:avLst/>
              <a:gdLst>
                <a:gd name="T0" fmla="*/ 74 w 148"/>
                <a:gd name="T1" fmla="*/ 115 h 148"/>
                <a:gd name="T2" fmla="*/ 33 w 148"/>
                <a:gd name="T3" fmla="*/ 74 h 148"/>
                <a:gd name="T4" fmla="*/ 74 w 148"/>
                <a:gd name="T5" fmla="*/ 33 h 148"/>
                <a:gd name="T6" fmla="*/ 115 w 148"/>
                <a:gd name="T7" fmla="*/ 74 h 148"/>
                <a:gd name="T8" fmla="*/ 74 w 148"/>
                <a:gd name="T9" fmla="*/ 115 h 148"/>
                <a:gd name="T10" fmla="*/ 74 w 148"/>
                <a:gd name="T11" fmla="*/ 0 h 148"/>
                <a:gd name="T12" fmla="*/ 0 w 148"/>
                <a:gd name="T13" fmla="*/ 74 h 148"/>
                <a:gd name="T14" fmla="*/ 74 w 148"/>
                <a:gd name="T15" fmla="*/ 148 h 148"/>
                <a:gd name="T16" fmla="*/ 148 w 148"/>
                <a:gd name="T17" fmla="*/ 74 h 148"/>
                <a:gd name="T18" fmla="*/ 148 w 148"/>
                <a:gd name="T19" fmla="*/ 74 h 148"/>
                <a:gd name="T20" fmla="*/ 74 w 14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48">
                  <a:moveTo>
                    <a:pt x="74" y="115"/>
                  </a:moveTo>
                  <a:cubicBezTo>
                    <a:pt x="51" y="115"/>
                    <a:pt x="33" y="97"/>
                    <a:pt x="33" y="74"/>
                  </a:cubicBezTo>
                  <a:cubicBezTo>
                    <a:pt x="33" y="51"/>
                    <a:pt x="51" y="33"/>
                    <a:pt x="74" y="33"/>
                  </a:cubicBezTo>
                  <a:cubicBezTo>
                    <a:pt x="97" y="33"/>
                    <a:pt x="115" y="51"/>
                    <a:pt x="115" y="74"/>
                  </a:cubicBezTo>
                  <a:cubicBezTo>
                    <a:pt x="115" y="97"/>
                    <a:pt x="97" y="115"/>
                    <a:pt x="74" y="115"/>
                  </a:cubicBezTo>
                  <a:moveTo>
                    <a:pt x="74" y="0"/>
                  </a:moveTo>
                  <a:cubicBezTo>
                    <a:pt x="33" y="0"/>
                    <a:pt x="0" y="33"/>
                    <a:pt x="0" y="74"/>
                  </a:cubicBezTo>
                  <a:cubicBezTo>
                    <a:pt x="0" y="115"/>
                    <a:pt x="33" y="148"/>
                    <a:pt x="74" y="148"/>
                  </a:cubicBezTo>
                  <a:cubicBezTo>
                    <a:pt x="115" y="148"/>
                    <a:pt x="148" y="115"/>
                    <a:pt x="148" y="74"/>
                  </a:cubicBezTo>
                  <a:cubicBezTo>
                    <a:pt x="148" y="74"/>
                    <a:pt x="148" y="74"/>
                    <a:pt x="148" y="74"/>
                  </a:cubicBezTo>
                  <a:cubicBezTo>
                    <a:pt x="148" y="33"/>
                    <a:pt x="115"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Oval 5"/>
          <p:cNvSpPr/>
          <p:nvPr userDrawn="1"/>
        </p:nvSpPr>
        <p:spPr>
          <a:xfrm>
            <a:off x="660400" y="832170"/>
            <a:ext cx="1998000" cy="1998000"/>
          </a:xfrm>
          <a:prstGeom prst="ellipse">
            <a:avLst/>
          </a:prstGeom>
          <a:solidFill>
            <a:srgbClr val="CE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739900" y="1665288"/>
            <a:ext cx="6854167" cy="581698"/>
          </a:xfrm>
        </p:spPr>
        <p:txBody>
          <a:bodyPr/>
          <a:lstStyle>
            <a:lvl1pPr>
              <a:lnSpc>
                <a:spcPts val="5600"/>
              </a:lnSpc>
              <a:defRPr sz="5600"/>
            </a:lvl1pPr>
          </a:lstStyle>
          <a:p>
            <a:r>
              <a:rPr lang="en-US" dirty="0"/>
              <a:t>Click to edit title</a:t>
            </a:r>
            <a:endParaRPr lang="en-GB" dirty="0"/>
          </a:p>
        </p:txBody>
      </p:sp>
      <p:sp>
        <p:nvSpPr>
          <p:cNvPr id="4" name="Footer Placeholder 3"/>
          <p:cNvSpPr>
            <a:spLocks noGrp="1"/>
          </p:cNvSpPr>
          <p:nvPr>
            <p:ph type="ftr" sz="quarter" idx="11"/>
          </p:nvPr>
        </p:nvSpPr>
        <p:spPr/>
        <p:txBody>
          <a:bodyPr/>
          <a:lstStyle/>
          <a:p>
            <a:r>
              <a:rPr lang="en-GB"/>
              <a:t>ACT Consortium - September 2023</a:t>
            </a:r>
            <a:endParaRPr lang="en-GB" dirty="0"/>
          </a:p>
        </p:txBody>
      </p:sp>
      <p:sp>
        <p:nvSpPr>
          <p:cNvPr id="7" name="Text Placeholder 6"/>
          <p:cNvSpPr>
            <a:spLocks noGrp="1"/>
          </p:cNvSpPr>
          <p:nvPr>
            <p:ph type="body" sz="quarter" idx="12"/>
          </p:nvPr>
        </p:nvSpPr>
        <p:spPr>
          <a:xfrm>
            <a:off x="1739900" y="2633641"/>
            <a:ext cx="6854167" cy="936154"/>
          </a:xfrm>
        </p:spPr>
        <p:txBody>
          <a:bodyPr>
            <a:spAutoFit/>
          </a:bodyPr>
          <a:lstStyle/>
          <a:p>
            <a:pPr lvl="0"/>
            <a:r>
              <a:rPr lang="en-US"/>
              <a:t>Edit Master text styles</a:t>
            </a:r>
          </a:p>
          <a:p>
            <a:pPr lvl="1"/>
            <a:r>
              <a:rPr lang="en-US"/>
              <a:t>Second level</a:t>
            </a:r>
          </a:p>
        </p:txBody>
      </p:sp>
      <p:sp>
        <p:nvSpPr>
          <p:cNvPr id="28" name="Freeform 11"/>
          <p:cNvSpPr>
            <a:spLocks noEditPoints="1"/>
          </p:cNvSpPr>
          <p:nvPr userDrawn="1"/>
        </p:nvSpPr>
        <p:spPr bwMode="auto">
          <a:xfrm>
            <a:off x="1703778" y="7905747"/>
            <a:ext cx="306000" cy="306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4" name="Group 43"/>
          <p:cNvGrpSpPr>
            <a:grpSpLocks noChangeAspect="1"/>
          </p:cNvGrpSpPr>
          <p:nvPr userDrawn="1"/>
        </p:nvGrpSpPr>
        <p:grpSpPr>
          <a:xfrm>
            <a:off x="4495805" y="7905747"/>
            <a:ext cx="329073" cy="306000"/>
            <a:chOff x="4044956" y="7910770"/>
            <a:chExt cx="298203" cy="277294"/>
          </a:xfrm>
        </p:grpSpPr>
        <p:sp>
          <p:nvSpPr>
            <p:cNvPr id="41"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a:p>
          </p:txBody>
        </p:sp>
      </p:grpSp>
      <p:sp>
        <p:nvSpPr>
          <p:cNvPr id="47" name="Text Placeholder 46"/>
          <p:cNvSpPr>
            <a:spLocks noGrp="1"/>
          </p:cNvSpPr>
          <p:nvPr>
            <p:ph type="body" sz="quarter" idx="13" hasCustomPrompt="1"/>
          </p:nvPr>
        </p:nvSpPr>
        <p:spPr>
          <a:xfrm>
            <a:off x="2009778" y="7932347"/>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dirty="0"/>
              <a:t>Click to edit text</a:t>
            </a:r>
            <a:endParaRPr lang="en-GB" dirty="0"/>
          </a:p>
        </p:txBody>
      </p:sp>
      <p:sp>
        <p:nvSpPr>
          <p:cNvPr id="48" name="Text Placeholder 46"/>
          <p:cNvSpPr>
            <a:spLocks noGrp="1"/>
          </p:cNvSpPr>
          <p:nvPr>
            <p:ph type="body" sz="quarter" idx="14" hasCustomPrompt="1"/>
          </p:nvPr>
        </p:nvSpPr>
        <p:spPr>
          <a:xfrm>
            <a:off x="4823397" y="7932347"/>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dirty="0"/>
              <a:t>Click to edit text</a:t>
            </a:r>
            <a:endParaRPr lang="en-GB" dirty="0"/>
          </a:p>
        </p:txBody>
      </p:sp>
    </p:spTree>
    <p:extLst>
      <p:ext uri="{BB962C8B-B14F-4D97-AF65-F5344CB8AC3E}">
        <p14:creationId xmlns:p14="http://schemas.microsoft.com/office/powerpoint/2010/main" val="53911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438C00FB-1F20-47F1-9D1B-B7B67939C77A}"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022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812879" y="364800"/>
            <a:ext cx="14631189" cy="1526400"/>
          </a:xfrm>
          <a:prstGeom prst="rect">
            <a:avLst/>
          </a:prstGeom>
        </p:spPr>
        <p:txBody>
          <a:bodyPr lIns="0" tIns="0" rIns="0" bIns="0" anchor="ctr"/>
          <a:lstStyle/>
          <a:p>
            <a:pPr algn="ctr"/>
            <a:endParaRPr lang="en-US" sz="5867" b="0" strike="noStrike" spc="-1">
              <a:latin typeface="Arial"/>
            </a:endParaRPr>
          </a:p>
        </p:txBody>
      </p:sp>
      <p:sp>
        <p:nvSpPr>
          <p:cNvPr id="3" name="PlaceHolder 2"/>
          <p:cNvSpPr>
            <a:spLocks noGrp="1"/>
          </p:cNvSpPr>
          <p:nvPr>
            <p:ph type="subTitle"/>
          </p:nvPr>
        </p:nvSpPr>
        <p:spPr>
          <a:xfrm>
            <a:off x="812879" y="2139360"/>
            <a:ext cx="14631189" cy="5303040"/>
          </a:xfrm>
          <a:prstGeom prst="rect">
            <a:avLst/>
          </a:prstGeom>
        </p:spPr>
        <p:txBody>
          <a:bodyPr lIns="0" tIns="0" rIns="0" bIns="0" anchor="ctr"/>
          <a:lstStyle/>
          <a:p>
            <a:pPr algn="ctr"/>
            <a:endParaRPr lang="en-US" sz="4267" b="0" strike="noStrike" spc="-1">
              <a:latin typeface="Arial"/>
            </a:endParaRPr>
          </a:p>
        </p:txBody>
      </p:sp>
    </p:spTree>
    <p:extLst>
      <p:ext uri="{BB962C8B-B14F-4D97-AF65-F5344CB8AC3E}">
        <p14:creationId xmlns:p14="http://schemas.microsoft.com/office/powerpoint/2010/main" val="112891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CTC / Front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0127" y="2259014"/>
            <a:ext cx="6877566" cy="2173287"/>
          </a:xfrm>
        </p:spPr>
        <p:txBody>
          <a:bodyPr/>
          <a:lstStyle>
            <a:lvl1pPr>
              <a:lnSpc>
                <a:spcPts val="5499"/>
              </a:lnSpc>
              <a:defRPr sz="5699" baseline="0"/>
            </a:lvl1pPr>
          </a:lstStyle>
          <a:p>
            <a:r>
              <a:rPr lang="en-US"/>
              <a:t>Click to edit document title</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4688" y="1"/>
            <a:ext cx="8042902" cy="9143999"/>
          </a:xfrm>
          <a:prstGeom prst="rect">
            <a:avLst/>
          </a:prstGeom>
        </p:spPr>
      </p:pic>
      <p:sp>
        <p:nvSpPr>
          <p:cNvPr id="7" name="Freeform 5"/>
          <p:cNvSpPr>
            <a:spLocks noChangeAspect="1" noEditPoints="1"/>
          </p:cNvSpPr>
          <p:nvPr userDrawn="1"/>
        </p:nvSpPr>
        <p:spPr bwMode="auto">
          <a:xfrm>
            <a:off x="1000126" y="1367956"/>
            <a:ext cx="1314000" cy="730957"/>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tx1"/>
          </a:solidFill>
          <a:ln>
            <a:noFill/>
          </a:ln>
        </p:spPr>
        <p:txBody>
          <a:bodyPr vert="horz" wrap="square" lIns="91431" tIns="45716" rIns="91431" bIns="45716" numCol="1" anchor="t" anchorCtr="0" compatLnSpc="1">
            <a:prstTxWarp prst="textNoShape">
              <a:avLst/>
            </a:prstTxWarp>
          </a:bodyPr>
          <a:lstStyle/>
          <a:p>
            <a:endParaRPr lang="en-GB" sz="1800"/>
          </a:p>
        </p:txBody>
      </p:sp>
      <p:sp>
        <p:nvSpPr>
          <p:cNvPr id="18" name="Text Placeholder 6"/>
          <p:cNvSpPr>
            <a:spLocks noGrp="1"/>
          </p:cNvSpPr>
          <p:nvPr>
            <p:ph type="body" sz="quarter" idx="12" hasCustomPrompt="1"/>
          </p:nvPr>
        </p:nvSpPr>
        <p:spPr>
          <a:xfrm>
            <a:off x="1000127" y="4592401"/>
            <a:ext cx="6877566" cy="359073"/>
          </a:xfrm>
        </p:spPr>
        <p:txBody>
          <a:bodyPr wrap="square">
            <a:spAutoFit/>
          </a:bodyPr>
          <a:lstStyle>
            <a:lvl1pPr>
              <a:lnSpc>
                <a:spcPts val="2800"/>
              </a:lnSpc>
              <a:spcAft>
                <a:spcPts val="1400"/>
              </a:spcAft>
              <a:defRPr sz="1920" b="0" spc="9" baseline="0">
                <a:latin typeface="+mn-lt"/>
              </a:defRPr>
            </a:lvl1pPr>
            <a:lvl2pPr>
              <a:lnSpc>
                <a:spcPts val="2800"/>
              </a:lnSpc>
              <a:spcAft>
                <a:spcPts val="1400"/>
              </a:spcAft>
              <a:defRPr sz="1920" b="0">
                <a:latin typeface="+mn-lt"/>
              </a:defRPr>
            </a:lvl2pPr>
          </a:lstStyle>
          <a:p>
            <a:pPr lvl="0"/>
            <a:r>
              <a:rPr lang="en-US"/>
              <a:t>Click to edit document subtitle</a:t>
            </a:r>
          </a:p>
        </p:txBody>
      </p:sp>
      <p:sp>
        <p:nvSpPr>
          <p:cNvPr id="24" name="Freeform 5"/>
          <p:cNvSpPr>
            <a:spLocks noEditPoints="1"/>
          </p:cNvSpPr>
          <p:nvPr userDrawn="1"/>
        </p:nvSpPr>
        <p:spPr bwMode="auto">
          <a:xfrm>
            <a:off x="1000127" y="7578606"/>
            <a:ext cx="628649" cy="630359"/>
          </a:xfrm>
          <a:custGeom>
            <a:avLst/>
            <a:gdLst>
              <a:gd name="T0" fmla="*/ 95 w 300"/>
              <a:gd name="T1" fmla="*/ 247 h 299"/>
              <a:gd name="T2" fmla="*/ 104 w 300"/>
              <a:gd name="T3" fmla="*/ 251 h 299"/>
              <a:gd name="T4" fmla="*/ 104 w 300"/>
              <a:gd name="T5" fmla="*/ 242 h 299"/>
              <a:gd name="T6" fmla="*/ 100 w 300"/>
              <a:gd name="T7" fmla="*/ 238 h 299"/>
              <a:gd name="T8" fmla="*/ 87 w 300"/>
              <a:gd name="T9" fmla="*/ 239 h 299"/>
              <a:gd name="T10" fmla="*/ 76 w 300"/>
              <a:gd name="T11" fmla="*/ 248 h 299"/>
              <a:gd name="T12" fmla="*/ 63 w 300"/>
              <a:gd name="T13" fmla="*/ 232 h 299"/>
              <a:gd name="T14" fmla="*/ 56 w 300"/>
              <a:gd name="T15" fmla="*/ 232 h 299"/>
              <a:gd name="T16" fmla="*/ 64 w 300"/>
              <a:gd name="T17" fmla="*/ 258 h 299"/>
              <a:gd name="T18" fmla="*/ 71 w 300"/>
              <a:gd name="T19" fmla="*/ 258 h 299"/>
              <a:gd name="T20" fmla="*/ 86 w 300"/>
              <a:gd name="T21" fmla="*/ 245 h 299"/>
              <a:gd name="T22" fmla="*/ 113 w 300"/>
              <a:gd name="T23" fmla="*/ 252 h 299"/>
              <a:gd name="T24" fmla="*/ 122 w 300"/>
              <a:gd name="T25" fmla="*/ 223 h 299"/>
              <a:gd name="T26" fmla="*/ 242 w 300"/>
              <a:gd name="T27" fmla="*/ 238 h 299"/>
              <a:gd name="T28" fmla="*/ 238 w 300"/>
              <a:gd name="T29" fmla="*/ 242 h 299"/>
              <a:gd name="T30" fmla="*/ 243 w 300"/>
              <a:gd name="T31" fmla="*/ 253 h 299"/>
              <a:gd name="T32" fmla="*/ 256 w 300"/>
              <a:gd name="T33" fmla="*/ 247 h 299"/>
              <a:gd name="T34" fmla="*/ 229 w 300"/>
              <a:gd name="T35" fmla="*/ 240 h 299"/>
              <a:gd name="T36" fmla="*/ 213 w 300"/>
              <a:gd name="T37" fmla="*/ 234 h 299"/>
              <a:gd name="T38" fmla="*/ 205 w 300"/>
              <a:gd name="T39" fmla="*/ 232 h 299"/>
              <a:gd name="T40" fmla="*/ 196 w 300"/>
              <a:gd name="T41" fmla="*/ 232 h 299"/>
              <a:gd name="T42" fmla="*/ 197 w 300"/>
              <a:gd name="T43" fmla="*/ 258 h 299"/>
              <a:gd name="T44" fmla="*/ 203 w 300"/>
              <a:gd name="T45" fmla="*/ 244 h 299"/>
              <a:gd name="T46" fmla="*/ 213 w 300"/>
              <a:gd name="T47" fmla="*/ 244 h 299"/>
              <a:gd name="T48" fmla="*/ 219 w 300"/>
              <a:gd name="T49" fmla="*/ 258 h 299"/>
              <a:gd name="T50" fmla="*/ 248 w 300"/>
              <a:gd name="T51" fmla="*/ 258 h 299"/>
              <a:gd name="T52" fmla="*/ 243 w 300"/>
              <a:gd name="T53" fmla="*/ 253 h 299"/>
              <a:gd name="T54" fmla="*/ 173 w 300"/>
              <a:gd name="T55" fmla="*/ 239 h 299"/>
              <a:gd name="T56" fmla="*/ 152 w 300"/>
              <a:gd name="T57" fmla="*/ 248 h 299"/>
              <a:gd name="T58" fmla="*/ 148 w 300"/>
              <a:gd name="T59" fmla="*/ 239 h 299"/>
              <a:gd name="T60" fmla="*/ 159 w 300"/>
              <a:gd name="T61" fmla="*/ 245 h 299"/>
              <a:gd name="T62" fmla="*/ 173 w 300"/>
              <a:gd name="T63" fmla="*/ 232 h 299"/>
              <a:gd name="T64" fmla="*/ 134 w 300"/>
              <a:gd name="T65" fmla="*/ 242 h 299"/>
              <a:gd name="T66" fmla="*/ 125 w 300"/>
              <a:gd name="T67" fmla="*/ 258 h 299"/>
              <a:gd name="T68" fmla="*/ 148 w 300"/>
              <a:gd name="T69" fmla="*/ 259 h 299"/>
              <a:gd name="T70" fmla="*/ 187 w 300"/>
              <a:gd name="T71" fmla="*/ 245 h 299"/>
              <a:gd name="T72" fmla="*/ 209 w 300"/>
              <a:gd name="T73" fmla="*/ 51 h 299"/>
              <a:gd name="T74" fmla="*/ 151 w 300"/>
              <a:gd name="T75" fmla="*/ 51 h 299"/>
              <a:gd name="T76" fmla="*/ 111 w 300"/>
              <a:gd name="T77" fmla="*/ 127 h 299"/>
              <a:gd name="T78" fmla="*/ 75 w 300"/>
              <a:gd name="T79" fmla="*/ 167 h 299"/>
              <a:gd name="T80" fmla="*/ 150 w 300"/>
              <a:gd name="T81" fmla="*/ 122 h 299"/>
              <a:gd name="T82" fmla="*/ 216 w 300"/>
              <a:gd name="T83" fmla="*/ 199 h 299"/>
              <a:gd name="T84" fmla="*/ 300 w 300"/>
              <a:gd name="T85" fmla="*/ 299 h 299"/>
              <a:gd name="T86" fmla="*/ 300 w 300"/>
              <a:gd name="T8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299">
                <a:moveTo>
                  <a:pt x="104" y="251"/>
                </a:moveTo>
                <a:cubicBezTo>
                  <a:pt x="102" y="253"/>
                  <a:pt x="99" y="253"/>
                  <a:pt x="97" y="251"/>
                </a:cubicBezTo>
                <a:cubicBezTo>
                  <a:pt x="95" y="250"/>
                  <a:pt x="95" y="249"/>
                  <a:pt x="95" y="247"/>
                </a:cubicBezTo>
                <a:cubicBezTo>
                  <a:pt x="113" y="247"/>
                  <a:pt x="113" y="247"/>
                  <a:pt x="113" y="247"/>
                </a:cubicBezTo>
                <a:cubicBezTo>
                  <a:pt x="113" y="251"/>
                  <a:pt x="113" y="251"/>
                  <a:pt x="113" y="251"/>
                </a:cubicBezTo>
                <a:lnTo>
                  <a:pt x="104" y="251"/>
                </a:lnTo>
                <a:close/>
                <a:moveTo>
                  <a:pt x="100" y="238"/>
                </a:moveTo>
                <a:cubicBezTo>
                  <a:pt x="102" y="238"/>
                  <a:pt x="104" y="240"/>
                  <a:pt x="104" y="242"/>
                </a:cubicBezTo>
                <a:cubicBezTo>
                  <a:pt x="104" y="242"/>
                  <a:pt x="104" y="242"/>
                  <a:pt x="104" y="242"/>
                </a:cubicBezTo>
                <a:cubicBezTo>
                  <a:pt x="95" y="242"/>
                  <a:pt x="95" y="242"/>
                  <a:pt x="95" y="242"/>
                </a:cubicBezTo>
                <a:cubicBezTo>
                  <a:pt x="95" y="240"/>
                  <a:pt x="97" y="238"/>
                  <a:pt x="100" y="238"/>
                </a:cubicBezTo>
                <a:cubicBezTo>
                  <a:pt x="100" y="238"/>
                  <a:pt x="100" y="238"/>
                  <a:pt x="100" y="238"/>
                </a:cubicBezTo>
                <a:close/>
                <a:moveTo>
                  <a:pt x="113" y="241"/>
                </a:moveTo>
                <a:cubicBezTo>
                  <a:pt x="111" y="235"/>
                  <a:pt x="105" y="231"/>
                  <a:pt x="99" y="232"/>
                </a:cubicBezTo>
                <a:cubicBezTo>
                  <a:pt x="94" y="231"/>
                  <a:pt x="90" y="234"/>
                  <a:pt x="87" y="239"/>
                </a:cubicBezTo>
                <a:cubicBezTo>
                  <a:pt x="89" y="232"/>
                  <a:pt x="89" y="232"/>
                  <a:pt x="89" y="232"/>
                </a:cubicBezTo>
                <a:cubicBezTo>
                  <a:pt x="79" y="232"/>
                  <a:pt x="79" y="232"/>
                  <a:pt x="79" y="232"/>
                </a:cubicBezTo>
                <a:cubicBezTo>
                  <a:pt x="76" y="248"/>
                  <a:pt x="76" y="248"/>
                  <a:pt x="76" y="248"/>
                </a:cubicBezTo>
                <a:cubicBezTo>
                  <a:pt x="76" y="248"/>
                  <a:pt x="76" y="248"/>
                  <a:pt x="76" y="248"/>
                </a:cubicBezTo>
                <a:cubicBezTo>
                  <a:pt x="72" y="232"/>
                  <a:pt x="72" y="232"/>
                  <a:pt x="72" y="232"/>
                </a:cubicBezTo>
                <a:cubicBezTo>
                  <a:pt x="63" y="232"/>
                  <a:pt x="63" y="232"/>
                  <a:pt x="63" y="232"/>
                </a:cubicBezTo>
                <a:cubicBezTo>
                  <a:pt x="60" y="248"/>
                  <a:pt x="60" y="248"/>
                  <a:pt x="60" y="248"/>
                </a:cubicBezTo>
                <a:cubicBezTo>
                  <a:pt x="60" y="248"/>
                  <a:pt x="60" y="248"/>
                  <a:pt x="60" y="248"/>
                </a:cubicBezTo>
                <a:cubicBezTo>
                  <a:pt x="56" y="232"/>
                  <a:pt x="56" y="232"/>
                  <a:pt x="56" y="232"/>
                </a:cubicBezTo>
                <a:cubicBezTo>
                  <a:pt x="46" y="232"/>
                  <a:pt x="46" y="232"/>
                  <a:pt x="46" y="232"/>
                </a:cubicBezTo>
                <a:cubicBezTo>
                  <a:pt x="54" y="258"/>
                  <a:pt x="54" y="258"/>
                  <a:pt x="54" y="258"/>
                </a:cubicBezTo>
                <a:cubicBezTo>
                  <a:pt x="64" y="258"/>
                  <a:pt x="64" y="258"/>
                  <a:pt x="64" y="258"/>
                </a:cubicBezTo>
                <a:cubicBezTo>
                  <a:pt x="68" y="242"/>
                  <a:pt x="68" y="242"/>
                  <a:pt x="68" y="242"/>
                </a:cubicBezTo>
                <a:cubicBezTo>
                  <a:pt x="68" y="242"/>
                  <a:pt x="68" y="242"/>
                  <a:pt x="68" y="242"/>
                </a:cubicBezTo>
                <a:cubicBezTo>
                  <a:pt x="71" y="258"/>
                  <a:pt x="71" y="258"/>
                  <a:pt x="71" y="258"/>
                </a:cubicBezTo>
                <a:cubicBezTo>
                  <a:pt x="81" y="258"/>
                  <a:pt x="81" y="258"/>
                  <a:pt x="81" y="258"/>
                </a:cubicBezTo>
                <a:cubicBezTo>
                  <a:pt x="86" y="243"/>
                  <a:pt x="86" y="243"/>
                  <a:pt x="86" y="243"/>
                </a:cubicBezTo>
                <a:cubicBezTo>
                  <a:pt x="86" y="244"/>
                  <a:pt x="86" y="245"/>
                  <a:pt x="86" y="245"/>
                </a:cubicBezTo>
                <a:cubicBezTo>
                  <a:pt x="85" y="252"/>
                  <a:pt x="91" y="259"/>
                  <a:pt x="98" y="259"/>
                </a:cubicBezTo>
                <a:cubicBezTo>
                  <a:pt x="99" y="259"/>
                  <a:pt x="99" y="259"/>
                  <a:pt x="100" y="259"/>
                </a:cubicBezTo>
                <a:cubicBezTo>
                  <a:pt x="105" y="259"/>
                  <a:pt x="110" y="256"/>
                  <a:pt x="113" y="252"/>
                </a:cubicBezTo>
                <a:cubicBezTo>
                  <a:pt x="113" y="258"/>
                  <a:pt x="113" y="258"/>
                  <a:pt x="113" y="258"/>
                </a:cubicBezTo>
                <a:cubicBezTo>
                  <a:pt x="122" y="258"/>
                  <a:pt x="122" y="258"/>
                  <a:pt x="122" y="258"/>
                </a:cubicBezTo>
                <a:cubicBezTo>
                  <a:pt x="122" y="223"/>
                  <a:pt x="122" y="223"/>
                  <a:pt x="122" y="223"/>
                </a:cubicBezTo>
                <a:cubicBezTo>
                  <a:pt x="113" y="223"/>
                  <a:pt x="113" y="223"/>
                  <a:pt x="113" y="223"/>
                </a:cubicBezTo>
                <a:lnTo>
                  <a:pt x="113" y="241"/>
                </a:lnTo>
                <a:close/>
                <a:moveTo>
                  <a:pt x="242" y="238"/>
                </a:moveTo>
                <a:cubicBezTo>
                  <a:pt x="245" y="238"/>
                  <a:pt x="247" y="240"/>
                  <a:pt x="247" y="242"/>
                </a:cubicBezTo>
                <a:cubicBezTo>
                  <a:pt x="247" y="242"/>
                  <a:pt x="247" y="242"/>
                  <a:pt x="247" y="242"/>
                </a:cubicBezTo>
                <a:cubicBezTo>
                  <a:pt x="238" y="242"/>
                  <a:pt x="238" y="242"/>
                  <a:pt x="238" y="242"/>
                </a:cubicBezTo>
                <a:cubicBezTo>
                  <a:pt x="238" y="240"/>
                  <a:pt x="240" y="238"/>
                  <a:pt x="242" y="238"/>
                </a:cubicBezTo>
                <a:cubicBezTo>
                  <a:pt x="242" y="238"/>
                  <a:pt x="242" y="238"/>
                  <a:pt x="242" y="238"/>
                </a:cubicBezTo>
                <a:close/>
                <a:moveTo>
                  <a:pt x="243" y="253"/>
                </a:moveTo>
                <a:cubicBezTo>
                  <a:pt x="240" y="253"/>
                  <a:pt x="238" y="251"/>
                  <a:pt x="238" y="248"/>
                </a:cubicBezTo>
                <a:cubicBezTo>
                  <a:pt x="238" y="248"/>
                  <a:pt x="238" y="248"/>
                  <a:pt x="238" y="247"/>
                </a:cubicBezTo>
                <a:cubicBezTo>
                  <a:pt x="256" y="247"/>
                  <a:pt x="256" y="247"/>
                  <a:pt x="256" y="247"/>
                </a:cubicBezTo>
                <a:cubicBezTo>
                  <a:pt x="256" y="237"/>
                  <a:pt x="252" y="232"/>
                  <a:pt x="242" y="232"/>
                </a:cubicBezTo>
                <a:cubicBezTo>
                  <a:pt x="236" y="231"/>
                  <a:pt x="230" y="236"/>
                  <a:pt x="229" y="242"/>
                </a:cubicBezTo>
                <a:cubicBezTo>
                  <a:pt x="229" y="240"/>
                  <a:pt x="229" y="240"/>
                  <a:pt x="229" y="240"/>
                </a:cubicBezTo>
                <a:cubicBezTo>
                  <a:pt x="229" y="236"/>
                  <a:pt x="226" y="232"/>
                  <a:pt x="222" y="232"/>
                </a:cubicBezTo>
                <a:cubicBezTo>
                  <a:pt x="221" y="232"/>
                  <a:pt x="221" y="232"/>
                  <a:pt x="220" y="232"/>
                </a:cubicBezTo>
                <a:cubicBezTo>
                  <a:pt x="218" y="231"/>
                  <a:pt x="215" y="232"/>
                  <a:pt x="213" y="234"/>
                </a:cubicBezTo>
                <a:cubicBezTo>
                  <a:pt x="213" y="234"/>
                  <a:pt x="213" y="235"/>
                  <a:pt x="213" y="235"/>
                </a:cubicBezTo>
                <a:cubicBezTo>
                  <a:pt x="212" y="235"/>
                  <a:pt x="212" y="236"/>
                  <a:pt x="212" y="236"/>
                </a:cubicBezTo>
                <a:cubicBezTo>
                  <a:pt x="210" y="233"/>
                  <a:pt x="208" y="232"/>
                  <a:pt x="205" y="232"/>
                </a:cubicBezTo>
                <a:cubicBezTo>
                  <a:pt x="201" y="231"/>
                  <a:pt x="198" y="233"/>
                  <a:pt x="196" y="236"/>
                </a:cubicBezTo>
                <a:cubicBezTo>
                  <a:pt x="196" y="236"/>
                  <a:pt x="196" y="236"/>
                  <a:pt x="196" y="236"/>
                </a:cubicBezTo>
                <a:cubicBezTo>
                  <a:pt x="196" y="232"/>
                  <a:pt x="196" y="232"/>
                  <a:pt x="196" y="232"/>
                </a:cubicBezTo>
                <a:cubicBezTo>
                  <a:pt x="187" y="232"/>
                  <a:pt x="187" y="232"/>
                  <a:pt x="187" y="232"/>
                </a:cubicBezTo>
                <a:cubicBezTo>
                  <a:pt x="187" y="258"/>
                  <a:pt x="187" y="258"/>
                  <a:pt x="187" y="258"/>
                </a:cubicBezTo>
                <a:cubicBezTo>
                  <a:pt x="197" y="258"/>
                  <a:pt x="197" y="258"/>
                  <a:pt x="197" y="258"/>
                </a:cubicBezTo>
                <a:cubicBezTo>
                  <a:pt x="197" y="244"/>
                  <a:pt x="197" y="244"/>
                  <a:pt x="197" y="244"/>
                </a:cubicBezTo>
                <a:cubicBezTo>
                  <a:pt x="197" y="241"/>
                  <a:pt x="197" y="239"/>
                  <a:pt x="200" y="239"/>
                </a:cubicBezTo>
                <a:cubicBezTo>
                  <a:pt x="203" y="239"/>
                  <a:pt x="203" y="242"/>
                  <a:pt x="203" y="244"/>
                </a:cubicBezTo>
                <a:cubicBezTo>
                  <a:pt x="203" y="258"/>
                  <a:pt x="203" y="258"/>
                  <a:pt x="203" y="258"/>
                </a:cubicBezTo>
                <a:cubicBezTo>
                  <a:pt x="213" y="258"/>
                  <a:pt x="213" y="258"/>
                  <a:pt x="213" y="258"/>
                </a:cubicBezTo>
                <a:cubicBezTo>
                  <a:pt x="213" y="244"/>
                  <a:pt x="213" y="244"/>
                  <a:pt x="213" y="244"/>
                </a:cubicBezTo>
                <a:cubicBezTo>
                  <a:pt x="213" y="241"/>
                  <a:pt x="214" y="239"/>
                  <a:pt x="216" y="239"/>
                </a:cubicBezTo>
                <a:cubicBezTo>
                  <a:pt x="219" y="239"/>
                  <a:pt x="219" y="242"/>
                  <a:pt x="219" y="244"/>
                </a:cubicBezTo>
                <a:cubicBezTo>
                  <a:pt x="219" y="258"/>
                  <a:pt x="219" y="258"/>
                  <a:pt x="219" y="258"/>
                </a:cubicBezTo>
                <a:cubicBezTo>
                  <a:pt x="229" y="258"/>
                  <a:pt x="229" y="258"/>
                  <a:pt x="229" y="258"/>
                </a:cubicBezTo>
                <a:cubicBezTo>
                  <a:pt x="229" y="249"/>
                  <a:pt x="229" y="249"/>
                  <a:pt x="229" y="249"/>
                </a:cubicBezTo>
                <a:cubicBezTo>
                  <a:pt x="232" y="257"/>
                  <a:pt x="240" y="261"/>
                  <a:pt x="248" y="258"/>
                </a:cubicBezTo>
                <a:cubicBezTo>
                  <a:pt x="251" y="257"/>
                  <a:pt x="254" y="254"/>
                  <a:pt x="256" y="251"/>
                </a:cubicBezTo>
                <a:cubicBezTo>
                  <a:pt x="247" y="251"/>
                  <a:pt x="247" y="251"/>
                  <a:pt x="247" y="251"/>
                </a:cubicBezTo>
                <a:cubicBezTo>
                  <a:pt x="246" y="252"/>
                  <a:pt x="244" y="253"/>
                  <a:pt x="243" y="253"/>
                </a:cubicBezTo>
                <a:close/>
                <a:moveTo>
                  <a:pt x="173" y="252"/>
                </a:moveTo>
                <a:cubicBezTo>
                  <a:pt x="170" y="252"/>
                  <a:pt x="169" y="248"/>
                  <a:pt x="169" y="245"/>
                </a:cubicBezTo>
                <a:cubicBezTo>
                  <a:pt x="169" y="242"/>
                  <a:pt x="170" y="239"/>
                  <a:pt x="173" y="239"/>
                </a:cubicBezTo>
                <a:cubicBezTo>
                  <a:pt x="177" y="239"/>
                  <a:pt x="178" y="242"/>
                  <a:pt x="178" y="245"/>
                </a:cubicBezTo>
                <a:cubicBezTo>
                  <a:pt x="178" y="248"/>
                  <a:pt x="177" y="252"/>
                  <a:pt x="173" y="252"/>
                </a:cubicBezTo>
                <a:moveTo>
                  <a:pt x="152" y="248"/>
                </a:moveTo>
                <a:cubicBezTo>
                  <a:pt x="152" y="250"/>
                  <a:pt x="150" y="252"/>
                  <a:pt x="148" y="252"/>
                </a:cubicBezTo>
                <a:cubicBezTo>
                  <a:pt x="145" y="252"/>
                  <a:pt x="144" y="249"/>
                  <a:pt x="144" y="245"/>
                </a:cubicBezTo>
                <a:cubicBezTo>
                  <a:pt x="144" y="242"/>
                  <a:pt x="144" y="239"/>
                  <a:pt x="148" y="239"/>
                </a:cubicBezTo>
                <a:cubicBezTo>
                  <a:pt x="150" y="239"/>
                  <a:pt x="152" y="240"/>
                  <a:pt x="152" y="243"/>
                </a:cubicBezTo>
                <a:cubicBezTo>
                  <a:pt x="160" y="243"/>
                  <a:pt x="160" y="243"/>
                  <a:pt x="160" y="243"/>
                </a:cubicBezTo>
                <a:cubicBezTo>
                  <a:pt x="160" y="244"/>
                  <a:pt x="159" y="244"/>
                  <a:pt x="159" y="245"/>
                </a:cubicBezTo>
                <a:cubicBezTo>
                  <a:pt x="159" y="246"/>
                  <a:pt x="160" y="247"/>
                  <a:pt x="160" y="248"/>
                </a:cubicBezTo>
                <a:lnTo>
                  <a:pt x="152" y="248"/>
                </a:lnTo>
                <a:close/>
                <a:moveTo>
                  <a:pt x="173" y="232"/>
                </a:moveTo>
                <a:cubicBezTo>
                  <a:pt x="168" y="231"/>
                  <a:pt x="162" y="235"/>
                  <a:pt x="160" y="240"/>
                </a:cubicBezTo>
                <a:cubicBezTo>
                  <a:pt x="159" y="235"/>
                  <a:pt x="154" y="231"/>
                  <a:pt x="148" y="232"/>
                </a:cubicBezTo>
                <a:cubicBezTo>
                  <a:pt x="141" y="231"/>
                  <a:pt x="136" y="236"/>
                  <a:pt x="134" y="242"/>
                </a:cubicBezTo>
                <a:cubicBezTo>
                  <a:pt x="134" y="223"/>
                  <a:pt x="134" y="223"/>
                  <a:pt x="134" y="223"/>
                </a:cubicBezTo>
                <a:cubicBezTo>
                  <a:pt x="125" y="223"/>
                  <a:pt x="125" y="223"/>
                  <a:pt x="125" y="223"/>
                </a:cubicBezTo>
                <a:cubicBezTo>
                  <a:pt x="125" y="258"/>
                  <a:pt x="125" y="258"/>
                  <a:pt x="125" y="258"/>
                </a:cubicBezTo>
                <a:cubicBezTo>
                  <a:pt x="134" y="258"/>
                  <a:pt x="134" y="258"/>
                  <a:pt x="134" y="258"/>
                </a:cubicBezTo>
                <a:cubicBezTo>
                  <a:pt x="134" y="248"/>
                  <a:pt x="134" y="248"/>
                  <a:pt x="134" y="248"/>
                </a:cubicBezTo>
                <a:cubicBezTo>
                  <a:pt x="135" y="255"/>
                  <a:pt x="141" y="260"/>
                  <a:pt x="148" y="259"/>
                </a:cubicBezTo>
                <a:cubicBezTo>
                  <a:pt x="153" y="259"/>
                  <a:pt x="158" y="256"/>
                  <a:pt x="160" y="251"/>
                </a:cubicBezTo>
                <a:cubicBezTo>
                  <a:pt x="162" y="256"/>
                  <a:pt x="168" y="259"/>
                  <a:pt x="173" y="259"/>
                </a:cubicBezTo>
                <a:cubicBezTo>
                  <a:pt x="181" y="259"/>
                  <a:pt x="187" y="253"/>
                  <a:pt x="187" y="245"/>
                </a:cubicBezTo>
                <a:cubicBezTo>
                  <a:pt x="187" y="238"/>
                  <a:pt x="181" y="232"/>
                  <a:pt x="173" y="232"/>
                </a:cubicBezTo>
                <a:cubicBezTo>
                  <a:pt x="173" y="232"/>
                  <a:pt x="173" y="232"/>
                  <a:pt x="173" y="232"/>
                </a:cubicBezTo>
                <a:close/>
                <a:moveTo>
                  <a:pt x="209" y="51"/>
                </a:moveTo>
                <a:cubicBezTo>
                  <a:pt x="189" y="127"/>
                  <a:pt x="189" y="127"/>
                  <a:pt x="189" y="127"/>
                </a:cubicBezTo>
                <a:cubicBezTo>
                  <a:pt x="181" y="98"/>
                  <a:pt x="174" y="72"/>
                  <a:pt x="173" y="68"/>
                </a:cubicBezTo>
                <a:cubicBezTo>
                  <a:pt x="171" y="57"/>
                  <a:pt x="162" y="50"/>
                  <a:pt x="151" y="51"/>
                </a:cubicBezTo>
                <a:cubicBezTo>
                  <a:pt x="131" y="51"/>
                  <a:pt x="131" y="51"/>
                  <a:pt x="131" y="51"/>
                </a:cubicBezTo>
                <a:cubicBezTo>
                  <a:pt x="131" y="51"/>
                  <a:pt x="131" y="51"/>
                  <a:pt x="131" y="51"/>
                </a:cubicBezTo>
                <a:cubicBezTo>
                  <a:pt x="111" y="127"/>
                  <a:pt x="111" y="127"/>
                  <a:pt x="111" y="127"/>
                </a:cubicBezTo>
                <a:cubicBezTo>
                  <a:pt x="91" y="51"/>
                  <a:pt x="91" y="51"/>
                  <a:pt x="91" y="51"/>
                </a:cubicBezTo>
                <a:cubicBezTo>
                  <a:pt x="46" y="56"/>
                  <a:pt x="46" y="56"/>
                  <a:pt x="46" y="56"/>
                </a:cubicBezTo>
                <a:cubicBezTo>
                  <a:pt x="46" y="56"/>
                  <a:pt x="71" y="150"/>
                  <a:pt x="75" y="167"/>
                </a:cubicBezTo>
                <a:cubicBezTo>
                  <a:pt x="78" y="178"/>
                  <a:pt x="84" y="186"/>
                  <a:pt x="95" y="189"/>
                </a:cubicBezTo>
                <a:cubicBezTo>
                  <a:pt x="106" y="192"/>
                  <a:pt x="130" y="199"/>
                  <a:pt x="130" y="199"/>
                </a:cubicBezTo>
                <a:cubicBezTo>
                  <a:pt x="150" y="122"/>
                  <a:pt x="150" y="122"/>
                  <a:pt x="150" y="122"/>
                </a:cubicBezTo>
                <a:cubicBezTo>
                  <a:pt x="156" y="145"/>
                  <a:pt x="160" y="162"/>
                  <a:pt x="162" y="169"/>
                </a:cubicBezTo>
                <a:cubicBezTo>
                  <a:pt x="165" y="179"/>
                  <a:pt x="172" y="186"/>
                  <a:pt x="183" y="189"/>
                </a:cubicBezTo>
                <a:cubicBezTo>
                  <a:pt x="198" y="193"/>
                  <a:pt x="216" y="199"/>
                  <a:pt x="216" y="199"/>
                </a:cubicBezTo>
                <a:cubicBezTo>
                  <a:pt x="254" y="56"/>
                  <a:pt x="254" y="56"/>
                  <a:pt x="254" y="56"/>
                </a:cubicBezTo>
                <a:lnTo>
                  <a:pt x="209" y="51"/>
                </a:lnTo>
                <a:close/>
                <a:moveTo>
                  <a:pt x="300" y="299"/>
                </a:moveTo>
                <a:cubicBezTo>
                  <a:pt x="0" y="299"/>
                  <a:pt x="0" y="299"/>
                  <a:pt x="0" y="299"/>
                </a:cubicBezTo>
                <a:cubicBezTo>
                  <a:pt x="0" y="0"/>
                  <a:pt x="0" y="0"/>
                  <a:pt x="0" y="0"/>
                </a:cubicBezTo>
                <a:cubicBezTo>
                  <a:pt x="300" y="0"/>
                  <a:pt x="300" y="0"/>
                  <a:pt x="300" y="0"/>
                </a:cubicBezTo>
                <a:lnTo>
                  <a:pt x="300" y="299"/>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1" tIns="45716" rIns="91431" bIns="45716" numCol="1" anchor="t" anchorCtr="0" compatLnSpc="1">
            <a:prstTxWarp prst="textNoShape">
              <a:avLst/>
            </a:prstTxWarp>
          </a:bodyPr>
          <a:lstStyle/>
          <a:p>
            <a:endParaRPr lang="en-GB" sz="1800"/>
          </a:p>
        </p:txBody>
      </p:sp>
      <p:pic>
        <p:nvPicPr>
          <p:cNvPr id="25" name="Picture 24"/>
          <p:cNvPicPr>
            <a:picLocks noChangeAspect="1"/>
          </p:cNvPicPr>
          <p:nvPr userDrawn="1"/>
        </p:nvPicPr>
        <p:blipFill>
          <a:blip r:embed="rId3"/>
          <a:stretch>
            <a:fillRect/>
          </a:stretch>
        </p:blipFill>
        <p:spPr>
          <a:xfrm>
            <a:off x="1983980" y="7681586"/>
            <a:ext cx="2394001" cy="481853"/>
          </a:xfrm>
          <a:prstGeom prst="rect">
            <a:avLst/>
          </a:prstGeom>
        </p:spPr>
      </p:pic>
      <p:sp>
        <p:nvSpPr>
          <p:cNvPr id="26" name="Freeform 11"/>
          <p:cNvSpPr>
            <a:spLocks noChangeAspect="1" noEditPoints="1"/>
          </p:cNvSpPr>
          <p:nvPr userDrawn="1"/>
        </p:nvSpPr>
        <p:spPr bwMode="auto">
          <a:xfrm>
            <a:off x="5138480" y="7693311"/>
            <a:ext cx="180000" cy="180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31" tIns="45716" rIns="91431" bIns="45716" numCol="1" anchor="t" anchorCtr="0" compatLnSpc="1">
            <a:prstTxWarp prst="textNoShape">
              <a:avLst/>
            </a:prstTxWarp>
          </a:bodyPr>
          <a:lstStyle/>
          <a:p>
            <a:endParaRPr lang="en-GB" sz="1800"/>
          </a:p>
        </p:txBody>
      </p:sp>
      <p:grpSp>
        <p:nvGrpSpPr>
          <p:cNvPr id="27" name="Group 26"/>
          <p:cNvGrpSpPr>
            <a:grpSpLocks noChangeAspect="1"/>
          </p:cNvGrpSpPr>
          <p:nvPr userDrawn="1"/>
        </p:nvGrpSpPr>
        <p:grpSpPr>
          <a:xfrm>
            <a:off x="5124908" y="7959087"/>
            <a:ext cx="193572" cy="180000"/>
            <a:chOff x="4044956" y="7910770"/>
            <a:chExt cx="298203" cy="277294"/>
          </a:xfrm>
        </p:grpSpPr>
        <p:sp>
          <p:nvSpPr>
            <p:cNvPr id="28"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29"/>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sz="1800"/>
            </a:p>
          </p:txBody>
        </p:sp>
      </p:grpSp>
      <p:sp>
        <p:nvSpPr>
          <p:cNvPr id="31" name="Text Placeholder 46"/>
          <p:cNvSpPr>
            <a:spLocks noGrp="1"/>
          </p:cNvSpPr>
          <p:nvPr>
            <p:ph type="body" sz="quarter" idx="13" hasCustomPrompt="1"/>
          </p:nvPr>
        </p:nvSpPr>
        <p:spPr>
          <a:xfrm>
            <a:off x="5318480" y="7648521"/>
            <a:ext cx="2212972" cy="247651"/>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32" name="Text Placeholder 46"/>
          <p:cNvSpPr>
            <a:spLocks noGrp="1"/>
          </p:cNvSpPr>
          <p:nvPr>
            <p:ph type="body" sz="quarter" idx="14" hasCustomPrompt="1"/>
          </p:nvPr>
        </p:nvSpPr>
        <p:spPr>
          <a:xfrm>
            <a:off x="5318480" y="7932881"/>
            <a:ext cx="2212972" cy="247651"/>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34" name="Text Placeholder 131"/>
          <p:cNvSpPr>
            <a:spLocks noGrp="1"/>
          </p:cNvSpPr>
          <p:nvPr>
            <p:ph type="body" sz="quarter" idx="17" hasCustomPrompt="1"/>
          </p:nvPr>
        </p:nvSpPr>
        <p:spPr>
          <a:xfrm>
            <a:off x="1000127" y="7179283"/>
            <a:ext cx="935999"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36" name="Text Placeholder 131"/>
          <p:cNvSpPr>
            <a:spLocks noGrp="1"/>
          </p:cNvSpPr>
          <p:nvPr>
            <p:ph type="body" sz="quarter" idx="18" hasCustomPrompt="1"/>
          </p:nvPr>
        </p:nvSpPr>
        <p:spPr>
          <a:xfrm>
            <a:off x="5138480" y="7179283"/>
            <a:ext cx="935999"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Tree>
    <p:extLst>
      <p:ext uri="{BB962C8B-B14F-4D97-AF65-F5344CB8AC3E}">
        <p14:creationId xmlns:p14="http://schemas.microsoft.com/office/powerpoint/2010/main" val="66286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CTC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endParaRPr lang="en-GB"/>
          </a:p>
        </p:txBody>
      </p:sp>
      <p:sp>
        <p:nvSpPr>
          <p:cNvPr id="3" name="Footer Placeholder 2"/>
          <p:cNvSpPr>
            <a:spLocks noGrp="1"/>
          </p:cNvSpPr>
          <p:nvPr>
            <p:ph type="ftr" sz="quarter" idx="10"/>
          </p:nvPr>
        </p:nvSpPr>
        <p:spPr/>
        <p:txBody>
          <a:bodyPr/>
          <a:lstStyle/>
          <a:p>
            <a:r>
              <a:rPr lang="en-GB"/>
              <a:t>African Vaccine Regulatory Forum (AVAREF)</a:t>
            </a:r>
          </a:p>
        </p:txBody>
      </p:sp>
      <p:sp>
        <p:nvSpPr>
          <p:cNvPr id="4" name="Slide Number Placeholder 3"/>
          <p:cNvSpPr>
            <a:spLocks noGrp="1"/>
          </p:cNvSpPr>
          <p:nvPr>
            <p:ph type="sldNum" sz="quarter" idx="11"/>
          </p:nvPr>
        </p:nvSpPr>
        <p:spPr/>
        <p:txBody>
          <a:bodyPr/>
          <a:lstStyle/>
          <a:p>
            <a:r>
              <a:rPr lang="en-GB"/>
              <a:t>&lt;#&gt;</a:t>
            </a:r>
          </a:p>
        </p:txBody>
      </p:sp>
    </p:spTree>
    <p:extLst>
      <p:ext uri="{BB962C8B-B14F-4D97-AF65-F5344CB8AC3E}">
        <p14:creationId xmlns:p14="http://schemas.microsoft.com/office/powerpoint/2010/main" val="175815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CTC / Purpl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African Vaccine Regulatory Forum (AVAREF)</a:t>
            </a:r>
          </a:p>
        </p:txBody>
      </p:sp>
      <p:sp>
        <p:nvSpPr>
          <p:cNvPr id="7" name="Text Placeholder 6"/>
          <p:cNvSpPr>
            <a:spLocks noGrp="1"/>
          </p:cNvSpPr>
          <p:nvPr>
            <p:ph type="body" sz="quarter" idx="12"/>
          </p:nvPr>
        </p:nvSpPr>
        <p:spPr>
          <a:xfrm>
            <a:off x="5753101" y="2376489"/>
            <a:ext cx="8928100" cy="583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hasCustomPrompt="1"/>
          </p:nvPr>
        </p:nvSpPr>
        <p:spPr>
          <a:xfrm>
            <a:off x="5753100" y="811213"/>
            <a:ext cx="8928099" cy="581699"/>
          </a:xfrm>
        </p:spPr>
        <p:txBody>
          <a:bodyPr/>
          <a:lstStyle/>
          <a:p>
            <a:r>
              <a:rPr lang="en-US"/>
              <a:t>Click to edit title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735380748"/>
      </p:ext>
    </p:extLst>
  </p:cSld>
  <p:clrMapOvr>
    <a:masterClrMapping/>
  </p:clrMapOvr>
  <p:extLst>
    <p:ext uri="{DCECCB84-F9BA-43D5-87BE-67443E8EF086}">
      <p15:sldGuideLst xmlns:p15="http://schemas.microsoft.com/office/powerpoint/2012/main">
        <p15:guide id="1" pos="3624">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CTC_Illustration_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African Vaccine Regulatory Forum (AVAREF)</a:t>
            </a:r>
          </a:p>
        </p:txBody>
      </p:sp>
      <p:sp>
        <p:nvSpPr>
          <p:cNvPr id="7" name="Text Placeholder 6"/>
          <p:cNvSpPr>
            <a:spLocks noGrp="1"/>
          </p:cNvSpPr>
          <p:nvPr>
            <p:ph type="body" sz="quarter" idx="12"/>
          </p:nvPr>
        </p:nvSpPr>
        <p:spPr>
          <a:xfrm>
            <a:off x="5753101" y="1800225"/>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5" cy="7380000"/>
          </a:xfrm>
          <a:prstGeom prst="rect">
            <a:avLst/>
          </a:prstGeom>
        </p:spPr>
      </p:pic>
      <p:sp>
        <p:nvSpPr>
          <p:cNvPr id="5" name="Title 4"/>
          <p:cNvSpPr>
            <a:spLocks noGrp="1"/>
          </p:cNvSpPr>
          <p:nvPr>
            <p:ph type="title" hasCustomPrompt="1"/>
          </p:nvPr>
        </p:nvSpPr>
        <p:spPr>
          <a:xfrm>
            <a:off x="5753101" y="811213"/>
            <a:ext cx="8928000" cy="581699"/>
          </a:xfrm>
        </p:spPr>
        <p:txBody>
          <a:body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1858206458"/>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CTC_Illustration_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African Vaccine Regulatory Forum (AVAREF)</a:t>
            </a:r>
          </a:p>
        </p:txBody>
      </p:sp>
      <p:sp>
        <p:nvSpPr>
          <p:cNvPr id="7" name="Text Placeholder 6"/>
          <p:cNvSpPr>
            <a:spLocks noGrp="1"/>
          </p:cNvSpPr>
          <p:nvPr>
            <p:ph type="body" sz="quarter" idx="12"/>
          </p:nvPr>
        </p:nvSpPr>
        <p:spPr>
          <a:xfrm>
            <a:off x="5753101" y="1800225"/>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5" name="Title 4"/>
          <p:cNvSpPr>
            <a:spLocks noGrp="1"/>
          </p:cNvSpPr>
          <p:nvPr>
            <p:ph type="title" hasCustomPrompt="1"/>
          </p:nvPr>
        </p:nvSpPr>
        <p:spPr>
          <a:xfrm>
            <a:off x="5753101" y="811213"/>
            <a:ext cx="8928000" cy="581699"/>
          </a:xfrm>
        </p:spPr>
        <p:txBody>
          <a:bodyPr/>
          <a:lstStyle>
            <a:lvl1pPr defTabSz="1879302">
              <a:defRPr/>
            </a:lvl1p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1675510191"/>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CTC_Illustration_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African Vaccine Regulatory Forum (AVAREF)</a:t>
            </a:r>
          </a:p>
        </p:txBody>
      </p:sp>
      <p:sp>
        <p:nvSpPr>
          <p:cNvPr id="7" name="Text Placeholder 6"/>
          <p:cNvSpPr>
            <a:spLocks noGrp="1"/>
          </p:cNvSpPr>
          <p:nvPr>
            <p:ph type="body" sz="quarter" idx="12"/>
          </p:nvPr>
        </p:nvSpPr>
        <p:spPr>
          <a:xfrm>
            <a:off x="5753101" y="1800225"/>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2"/>
            <a:ext cx="3692034" cy="7379999"/>
          </a:xfrm>
          <a:prstGeom prst="rect">
            <a:avLst/>
          </a:prstGeom>
        </p:spPr>
      </p:pic>
      <p:sp>
        <p:nvSpPr>
          <p:cNvPr id="5" name="Title 4"/>
          <p:cNvSpPr>
            <a:spLocks noGrp="1"/>
          </p:cNvSpPr>
          <p:nvPr>
            <p:ph type="title" hasCustomPrompt="1"/>
          </p:nvPr>
        </p:nvSpPr>
        <p:spPr>
          <a:xfrm>
            <a:off x="5753101" y="811213"/>
            <a:ext cx="8928000" cy="581699"/>
          </a:xfrm>
        </p:spPr>
        <p:txBody>
          <a:body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4169131492"/>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CTC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GB" dirty="0"/>
          </a:p>
        </p:txBody>
      </p:sp>
      <p:sp>
        <p:nvSpPr>
          <p:cNvPr id="3" name="Footer Placeholder 2"/>
          <p:cNvSpPr>
            <a:spLocks noGrp="1"/>
          </p:cNvSpPr>
          <p:nvPr>
            <p:ph type="ftr" sz="quarter" idx="10"/>
          </p:nvPr>
        </p:nvSpPr>
        <p:spPr/>
        <p:txBody>
          <a:bodyPr/>
          <a:lstStyle/>
          <a:p>
            <a:r>
              <a:rPr lang="en-GB"/>
              <a:t>ACT Consortium - September 2023</a:t>
            </a:r>
            <a:endParaRPr lang="en-GB" dirty="0"/>
          </a:p>
        </p:txBody>
      </p:sp>
      <p:sp>
        <p:nvSpPr>
          <p:cNvPr id="4" name="Slide Number Placeholder 3"/>
          <p:cNvSpPr>
            <a:spLocks noGrp="1"/>
          </p:cNvSpPr>
          <p:nvPr>
            <p:ph type="sldNum" sz="quarter" idx="11"/>
          </p:nvPr>
        </p:nvSpPr>
        <p:spPr/>
        <p:txBody>
          <a:bodyPr/>
          <a:lstStyle/>
          <a:p>
            <a:r>
              <a:rPr lang="en-GB"/>
              <a:t>&lt;#&gt;</a:t>
            </a:r>
            <a:endParaRPr lang="en-GB" dirty="0"/>
          </a:p>
        </p:txBody>
      </p:sp>
    </p:spTree>
    <p:extLst>
      <p:ext uri="{BB962C8B-B14F-4D97-AF65-F5344CB8AC3E}">
        <p14:creationId xmlns:p14="http://schemas.microsoft.com/office/powerpoint/2010/main" val="3955887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CTC / 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9"/>
          </a:xfrm>
        </p:spPr>
        <p:txBody>
          <a:bodyPr/>
          <a:lstStyle/>
          <a:p>
            <a:r>
              <a:rPr lang="en-US"/>
              <a:t>Click to edit title</a:t>
            </a:r>
            <a:endParaRPr lang="en-GB"/>
          </a:p>
        </p:txBody>
      </p:sp>
      <p:sp>
        <p:nvSpPr>
          <p:cNvPr id="3" name="Footer Placeholder 2"/>
          <p:cNvSpPr>
            <a:spLocks noGrp="1"/>
          </p:cNvSpPr>
          <p:nvPr>
            <p:ph type="ftr" sz="quarter" idx="10"/>
          </p:nvPr>
        </p:nvSpPr>
        <p:spPr/>
        <p:txBody>
          <a:bodyPr/>
          <a:lstStyle/>
          <a:p>
            <a:r>
              <a:rPr lang="en-GB"/>
              <a:t>African Vaccine Regulatory Forum (AVAREF)</a:t>
            </a:r>
          </a:p>
        </p:txBody>
      </p:sp>
      <p:sp>
        <p:nvSpPr>
          <p:cNvPr id="7" name="Text Placeholder 6"/>
          <p:cNvSpPr>
            <a:spLocks noGrp="1"/>
          </p:cNvSpPr>
          <p:nvPr>
            <p:ph type="body" sz="quarter" idx="12"/>
          </p:nvPr>
        </p:nvSpPr>
        <p:spPr>
          <a:xfrm>
            <a:off x="998536" y="4679951"/>
            <a:ext cx="2818801"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p:cNvSpPr>
            <a:spLocks noGrp="1"/>
          </p:cNvSpPr>
          <p:nvPr>
            <p:ph type="body" sz="quarter" idx="13"/>
          </p:nvPr>
        </p:nvSpPr>
        <p:spPr>
          <a:xfrm>
            <a:off x="4573187" y="4679951"/>
            <a:ext cx="2818801"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p:cNvSpPr>
          <p:nvPr>
            <p:ph type="body" sz="quarter" idx="14"/>
          </p:nvPr>
        </p:nvSpPr>
        <p:spPr>
          <a:xfrm>
            <a:off x="8147837" y="4679951"/>
            <a:ext cx="2818801"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5"/>
          </p:nvPr>
        </p:nvSpPr>
        <p:spPr>
          <a:xfrm>
            <a:off x="11722489" y="4679951"/>
            <a:ext cx="2818801"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p:cNvSpPr>
            <a:spLocks noGrp="1"/>
          </p:cNvSpPr>
          <p:nvPr>
            <p:ph type="pic" sz="quarter" idx="20" hasCustomPrompt="1"/>
          </p:nvPr>
        </p:nvSpPr>
        <p:spPr>
          <a:xfrm>
            <a:off x="998540" y="2519363"/>
            <a:ext cx="1604963" cy="1604963"/>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6" name="Picture Placeholder 24"/>
          <p:cNvSpPr>
            <a:spLocks noGrp="1"/>
          </p:cNvSpPr>
          <p:nvPr>
            <p:ph type="pic" sz="quarter" idx="21" hasCustomPrompt="1"/>
          </p:nvPr>
        </p:nvSpPr>
        <p:spPr>
          <a:xfrm>
            <a:off x="4573188" y="2519363"/>
            <a:ext cx="1604963" cy="1604963"/>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7" name="Picture Placeholder 24"/>
          <p:cNvSpPr>
            <a:spLocks noGrp="1"/>
          </p:cNvSpPr>
          <p:nvPr>
            <p:ph type="pic" sz="quarter" idx="22" hasCustomPrompt="1"/>
          </p:nvPr>
        </p:nvSpPr>
        <p:spPr>
          <a:xfrm>
            <a:off x="8147839" y="2519363"/>
            <a:ext cx="1604963" cy="1604963"/>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8" name="Picture Placeholder 24"/>
          <p:cNvSpPr>
            <a:spLocks noGrp="1"/>
          </p:cNvSpPr>
          <p:nvPr>
            <p:ph type="pic" sz="quarter" idx="23" hasCustomPrompt="1"/>
          </p:nvPr>
        </p:nvSpPr>
        <p:spPr>
          <a:xfrm>
            <a:off x="11722490" y="2519363"/>
            <a:ext cx="1604963" cy="1604963"/>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4" name="Slide Number Placeholder 3"/>
          <p:cNvSpPr>
            <a:spLocks noGrp="1"/>
          </p:cNvSpPr>
          <p:nvPr>
            <p:ph type="sldNum" sz="quarter" idx="24"/>
          </p:nvPr>
        </p:nvSpPr>
        <p:spPr/>
        <p:txBody>
          <a:bodyPr/>
          <a:lstStyle/>
          <a:p>
            <a:r>
              <a:rPr lang="en-GB"/>
              <a:t>&lt;#&gt;</a:t>
            </a:r>
          </a:p>
        </p:txBody>
      </p:sp>
    </p:spTree>
    <p:extLst>
      <p:ext uri="{BB962C8B-B14F-4D97-AF65-F5344CB8AC3E}">
        <p14:creationId xmlns:p14="http://schemas.microsoft.com/office/powerpoint/2010/main" val="2897309192"/>
      </p:ext>
    </p:extLst>
  </p:cSld>
  <p:clrMapOvr>
    <a:masterClrMapping/>
  </p:clrMapOvr>
  <p:extLst>
    <p:ext uri="{DCECCB84-F9BA-43D5-87BE-67443E8EF086}">
      <p15:sldGuideLst xmlns:p15="http://schemas.microsoft.com/office/powerpoint/2012/main">
        <p15:guide id="1" orient="horz" pos="1587">
          <p15:clr>
            <a:srgbClr val="A4A3A4"/>
          </p15:clr>
        </p15:guide>
        <p15:guide id="2" orient="horz" pos="2948">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CTC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9"/>
          </a:xfrm>
        </p:spPr>
        <p:txBody>
          <a:body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African Vaccine Regulatory Forum (AVAREF)</a:t>
            </a:r>
          </a:p>
        </p:txBody>
      </p:sp>
      <p:sp>
        <p:nvSpPr>
          <p:cNvPr id="5" name="Text Placeholder 6"/>
          <p:cNvSpPr>
            <a:spLocks noGrp="1"/>
          </p:cNvSpPr>
          <p:nvPr>
            <p:ph type="body" sz="quarter" idx="12"/>
          </p:nvPr>
        </p:nvSpPr>
        <p:spPr>
          <a:xfrm>
            <a:off x="998537" y="4787902"/>
            <a:ext cx="6401555" cy="342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24"/>
          <p:cNvSpPr>
            <a:spLocks noGrp="1"/>
          </p:cNvSpPr>
          <p:nvPr>
            <p:ph type="pic" sz="quarter" idx="20" hasCustomPrompt="1"/>
          </p:nvPr>
        </p:nvSpPr>
        <p:spPr>
          <a:xfrm>
            <a:off x="3307823" y="2376489"/>
            <a:ext cx="1800227"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19" name="Picture Placeholder 24"/>
          <p:cNvSpPr>
            <a:spLocks noGrp="1"/>
          </p:cNvSpPr>
          <p:nvPr>
            <p:ph type="pic" sz="quarter" idx="22" hasCustomPrompt="1"/>
          </p:nvPr>
        </p:nvSpPr>
        <p:spPr>
          <a:xfrm>
            <a:off x="10381086" y="2376489"/>
            <a:ext cx="1800227"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3" name="Slide Number Placeholder 2"/>
          <p:cNvSpPr>
            <a:spLocks noGrp="1"/>
          </p:cNvSpPr>
          <p:nvPr>
            <p:ph type="sldNum" sz="quarter" idx="23"/>
          </p:nvPr>
        </p:nvSpPr>
        <p:spPr/>
        <p:txBody>
          <a:bodyPr/>
          <a:lstStyle/>
          <a:p>
            <a:r>
              <a:rPr lang="en-GB"/>
              <a:t>&lt;#&gt;</a:t>
            </a:r>
          </a:p>
        </p:txBody>
      </p:sp>
      <p:sp>
        <p:nvSpPr>
          <p:cNvPr id="9" name="Text Placeholder 6"/>
          <p:cNvSpPr>
            <a:spLocks noGrp="1"/>
          </p:cNvSpPr>
          <p:nvPr>
            <p:ph type="body" sz="quarter" idx="24"/>
          </p:nvPr>
        </p:nvSpPr>
        <p:spPr>
          <a:xfrm>
            <a:off x="8276984" y="4787902"/>
            <a:ext cx="6401555" cy="342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6697578"/>
      </p:ext>
    </p:extLst>
  </p:cSld>
  <p:clrMapOvr>
    <a:masterClrMapping/>
  </p:clrMapOvr>
  <p:extLst>
    <p:ext uri="{DCECCB84-F9BA-43D5-87BE-67443E8EF086}">
      <p15:sldGuideLst xmlns:p15="http://schemas.microsoft.com/office/powerpoint/2012/main">
        <p15:guide id="1" orient="horz" pos="2631">
          <p15:clr>
            <a:srgbClr val="A4A3A4"/>
          </p15:clr>
        </p15:guide>
        <p15:guide id="2" orient="horz" pos="301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CTC / 1 Column and Graphic">
    <p:spTree>
      <p:nvGrpSpPr>
        <p:cNvPr id="1" name=""/>
        <p:cNvGrpSpPr/>
        <p:nvPr/>
      </p:nvGrpSpPr>
      <p:grpSpPr>
        <a:xfrm>
          <a:off x="0" y="0"/>
          <a:ext cx="0" cy="0"/>
          <a:chOff x="0" y="0"/>
          <a:chExt cx="0" cy="0"/>
        </a:xfrm>
      </p:grpSpPr>
      <p:sp>
        <p:nvSpPr>
          <p:cNvPr id="208" name="Oval 24"/>
          <p:cNvSpPr>
            <a:spLocks noChangeArrowheads="1"/>
          </p:cNvSpPr>
          <p:nvPr userDrawn="1"/>
        </p:nvSpPr>
        <p:spPr bwMode="auto">
          <a:xfrm>
            <a:off x="13375889" y="7127521"/>
            <a:ext cx="360000" cy="358521"/>
          </a:xfrm>
          <a:prstGeom prst="ellipse">
            <a:avLst/>
          </a:prstGeom>
          <a:solidFill>
            <a:srgbClr val="D1E9F2"/>
          </a:solidFill>
          <a:ln>
            <a:noFill/>
          </a:ln>
        </p:spPr>
        <p:txBody>
          <a:bodyPr vert="horz" wrap="square" lIns="91431" tIns="45716" rIns="91431" bIns="45716" numCol="1" anchor="t" anchorCtr="0" compatLnSpc="1">
            <a:prstTxWarp prst="textNoShape">
              <a:avLst/>
            </a:prstTxWarp>
          </a:bodyPr>
          <a:lstStyle/>
          <a:p>
            <a:endParaRPr lang="en-GB" sz="1800"/>
          </a:p>
        </p:txBody>
      </p:sp>
      <p:sp>
        <p:nvSpPr>
          <p:cNvPr id="2" name="Title 1"/>
          <p:cNvSpPr>
            <a:spLocks noGrp="1"/>
          </p:cNvSpPr>
          <p:nvPr>
            <p:ph type="title" hasCustomPrompt="1"/>
          </p:nvPr>
        </p:nvSpPr>
        <p:spPr>
          <a:xfrm>
            <a:off x="998539" y="811213"/>
            <a:ext cx="6833699" cy="581699"/>
          </a:xfrm>
        </p:spPr>
        <p:txBody>
          <a:bodyPr/>
          <a:lstStyle>
            <a:lvl1pPr>
              <a:defRPr/>
            </a:lvl1p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African Vaccine Regulatory Forum (AVAREF)</a:t>
            </a:r>
          </a:p>
        </p:txBody>
      </p:sp>
      <p:sp>
        <p:nvSpPr>
          <p:cNvPr id="7" name="Text Placeholder 6"/>
          <p:cNvSpPr>
            <a:spLocks noGrp="1"/>
          </p:cNvSpPr>
          <p:nvPr>
            <p:ph type="body" sz="quarter" idx="12"/>
          </p:nvPr>
        </p:nvSpPr>
        <p:spPr>
          <a:xfrm>
            <a:off x="998540" y="1800225"/>
            <a:ext cx="6833698"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r>
              <a:rPr lang="en-GB"/>
              <a:t>&lt;#&gt;</a:t>
            </a:r>
          </a:p>
        </p:txBody>
      </p:sp>
      <p:grpSp>
        <p:nvGrpSpPr>
          <p:cNvPr id="129" name="Group 128"/>
          <p:cNvGrpSpPr>
            <a:grpSpLocks noChangeAspect="1"/>
          </p:cNvGrpSpPr>
          <p:nvPr userDrawn="1"/>
        </p:nvGrpSpPr>
        <p:grpSpPr>
          <a:xfrm>
            <a:off x="9320909" y="2452704"/>
            <a:ext cx="4604500" cy="4662000"/>
            <a:chOff x="4285649" y="866652"/>
            <a:chExt cx="7110027" cy="7198813"/>
          </a:xfrm>
        </p:grpSpPr>
        <p:sp>
          <p:nvSpPr>
            <p:cNvPr id="130" name="Freeform 129"/>
            <p:cNvSpPr/>
            <p:nvPr userDrawn="1"/>
          </p:nvSpPr>
          <p:spPr>
            <a:xfrm flipV="1">
              <a:off x="5186319" y="1766651"/>
              <a:ext cx="5308686"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31" name="Group 130"/>
            <p:cNvGrpSpPr/>
            <p:nvPr userDrawn="1"/>
          </p:nvGrpSpPr>
          <p:grpSpPr>
            <a:xfrm>
              <a:off x="6940662" y="866652"/>
              <a:ext cx="1800000" cy="1800000"/>
              <a:chOff x="6941987" y="866652"/>
              <a:chExt cx="1800000" cy="1800000"/>
            </a:xfrm>
          </p:grpSpPr>
          <p:sp>
            <p:nvSpPr>
              <p:cNvPr id="175"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176" name="Group 175"/>
              <p:cNvGrpSpPr/>
              <p:nvPr userDrawn="1"/>
            </p:nvGrpSpPr>
            <p:grpSpPr>
              <a:xfrm>
                <a:off x="7235682" y="1226652"/>
                <a:ext cx="1079260" cy="1080000"/>
                <a:chOff x="7237713" y="1222531"/>
                <a:chExt cx="1079260" cy="1080000"/>
              </a:xfrm>
            </p:grpSpPr>
            <p:sp>
              <p:nvSpPr>
                <p:cNvPr id="177"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78"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9"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80"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1"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2" name="Freeform 181"/>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132" name="Group 131"/>
            <p:cNvGrpSpPr/>
            <p:nvPr userDrawn="1"/>
          </p:nvGrpSpPr>
          <p:grpSpPr>
            <a:xfrm>
              <a:off x="4285649" y="2915647"/>
              <a:ext cx="1800000" cy="1800000"/>
              <a:chOff x="4342042" y="2915647"/>
              <a:chExt cx="1800000" cy="1800000"/>
            </a:xfrm>
          </p:grpSpPr>
          <p:sp>
            <p:nvSpPr>
              <p:cNvPr id="165"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166" name="Group 165"/>
              <p:cNvGrpSpPr/>
              <p:nvPr userDrawn="1"/>
            </p:nvGrpSpPr>
            <p:grpSpPr>
              <a:xfrm>
                <a:off x="4702412" y="3275647"/>
                <a:ext cx="1079260" cy="1079261"/>
                <a:chOff x="4702412" y="3275647"/>
                <a:chExt cx="1079260" cy="1079261"/>
              </a:xfrm>
            </p:grpSpPr>
            <p:sp>
              <p:nvSpPr>
                <p:cNvPr id="167"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168"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69"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7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7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72"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cxnSp>
              <p:nvCxnSpPr>
                <p:cNvPr id="173" name="Straight Connector 172"/>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174"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133" name="Group 132"/>
            <p:cNvGrpSpPr/>
            <p:nvPr userDrawn="1"/>
          </p:nvGrpSpPr>
          <p:grpSpPr>
            <a:xfrm>
              <a:off x="9595676" y="2907020"/>
              <a:ext cx="1800000" cy="1800000"/>
              <a:chOff x="9652069" y="2907020"/>
              <a:chExt cx="1800000" cy="1800000"/>
            </a:xfrm>
          </p:grpSpPr>
          <p:cxnSp>
            <p:nvCxnSpPr>
              <p:cNvPr id="157" name="Straight Connector 156"/>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158"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9"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0"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1"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2"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3"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4" name="Freeform 163"/>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34" name="Group 133"/>
            <p:cNvGrpSpPr/>
            <p:nvPr userDrawn="1"/>
          </p:nvGrpSpPr>
          <p:grpSpPr>
            <a:xfrm>
              <a:off x="8613162" y="6265465"/>
              <a:ext cx="1800000" cy="1800000"/>
              <a:chOff x="9691104" y="6265465"/>
              <a:chExt cx="1800000" cy="1800000"/>
            </a:xfrm>
          </p:grpSpPr>
          <p:sp>
            <p:nvSpPr>
              <p:cNvPr id="147"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148" name="Group 147"/>
              <p:cNvGrpSpPr/>
              <p:nvPr userDrawn="1"/>
            </p:nvGrpSpPr>
            <p:grpSpPr>
              <a:xfrm>
                <a:off x="10051474" y="6625465"/>
                <a:ext cx="1079260" cy="1080000"/>
                <a:chOff x="10336976" y="6625465"/>
                <a:chExt cx="1079260" cy="1080000"/>
              </a:xfrm>
            </p:grpSpPr>
            <p:sp>
              <p:nvSpPr>
                <p:cNvPr id="149"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150"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1"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2"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153"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grpSp>
              <p:nvGrpSpPr>
                <p:cNvPr id="154" name="Group 153"/>
                <p:cNvGrpSpPr/>
                <p:nvPr userDrawn="1"/>
              </p:nvGrpSpPr>
              <p:grpSpPr>
                <a:xfrm>
                  <a:off x="10516607" y="6805768"/>
                  <a:ext cx="719999" cy="719395"/>
                  <a:chOff x="10516237" y="6805465"/>
                  <a:chExt cx="719999" cy="719395"/>
                </a:xfrm>
              </p:grpSpPr>
              <p:cxnSp>
                <p:nvCxnSpPr>
                  <p:cNvPr id="155" name="Straight Connector 154"/>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135" name="Group 134"/>
            <p:cNvGrpSpPr/>
            <p:nvPr userDrawn="1"/>
          </p:nvGrpSpPr>
          <p:grpSpPr>
            <a:xfrm>
              <a:off x="5268163" y="6265465"/>
              <a:ext cx="1800000" cy="1800000"/>
              <a:chOff x="5283942" y="6265465"/>
              <a:chExt cx="1800000" cy="1800000"/>
            </a:xfrm>
          </p:grpSpPr>
          <p:sp>
            <p:nvSpPr>
              <p:cNvPr id="136"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137" name="Group 136"/>
              <p:cNvGrpSpPr/>
              <p:nvPr userDrawn="1"/>
            </p:nvGrpSpPr>
            <p:grpSpPr>
              <a:xfrm>
                <a:off x="5644312" y="6625465"/>
                <a:ext cx="1079260" cy="1080000"/>
                <a:chOff x="5644312" y="6625465"/>
                <a:chExt cx="1079260" cy="1080000"/>
              </a:xfrm>
            </p:grpSpPr>
            <p:sp>
              <p:nvSpPr>
                <p:cNvPr id="138"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139"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0"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1"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142"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3"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4"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5"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6" name="Rectangle 145"/>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sp>
        <p:nvSpPr>
          <p:cNvPr id="184" name="Oval 24"/>
          <p:cNvSpPr>
            <a:spLocks noChangeArrowheads="1"/>
          </p:cNvSpPr>
          <p:nvPr userDrawn="1"/>
        </p:nvSpPr>
        <p:spPr bwMode="auto">
          <a:xfrm>
            <a:off x="11753624" y="1294541"/>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1" tIns="45716" rIns="91431" bIns="45716" numCol="1" anchor="t" anchorCtr="0" compatLnSpc="1">
            <a:prstTxWarp prst="textNoShape">
              <a:avLst/>
            </a:prstTxWarp>
          </a:bodyPr>
          <a:lstStyle/>
          <a:p>
            <a:endParaRPr lang="en-GB" sz="1800"/>
          </a:p>
        </p:txBody>
      </p:sp>
      <p:sp>
        <p:nvSpPr>
          <p:cNvPr id="185" name="Text Placeholder 131"/>
          <p:cNvSpPr>
            <a:spLocks noGrp="1"/>
          </p:cNvSpPr>
          <p:nvPr>
            <p:ph type="body" sz="quarter" idx="20" hasCustomPrompt="1"/>
          </p:nvPr>
        </p:nvSpPr>
        <p:spPr>
          <a:xfrm>
            <a:off x="11040312" y="139904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186" name="Line 25"/>
          <p:cNvSpPr>
            <a:spLocks noChangeShapeType="1"/>
          </p:cNvSpPr>
          <p:nvPr userDrawn="1"/>
        </p:nvSpPr>
        <p:spPr bwMode="auto">
          <a:xfrm>
            <a:off x="11040312" y="1571840"/>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187" name="Text Placeholder 131"/>
          <p:cNvSpPr>
            <a:spLocks noGrp="1"/>
          </p:cNvSpPr>
          <p:nvPr>
            <p:ph type="body" sz="quarter" idx="16" hasCustomPrompt="1"/>
          </p:nvPr>
        </p:nvSpPr>
        <p:spPr>
          <a:xfrm>
            <a:off x="11040311" y="1789137"/>
            <a:ext cx="1944001" cy="536575"/>
          </a:xfrm>
        </p:spPr>
        <p:txBody>
          <a:bodyPr/>
          <a:lstStyle>
            <a:lvl1pPr>
              <a:lnSpc>
                <a:spcPts val="2100"/>
              </a:lnSpc>
              <a:spcAft>
                <a:spcPts val="0"/>
              </a:spcAft>
              <a:defRPr sz="1500"/>
            </a:lvl1pPr>
          </a:lstStyle>
          <a:p>
            <a:pPr lvl="0"/>
            <a:r>
              <a:rPr lang="en-US"/>
              <a:t>Click to edit text</a:t>
            </a:r>
          </a:p>
        </p:txBody>
      </p:sp>
      <p:sp>
        <p:nvSpPr>
          <p:cNvPr id="204" name="Oval 24"/>
          <p:cNvSpPr>
            <a:spLocks noChangeArrowheads="1"/>
          </p:cNvSpPr>
          <p:nvPr userDrawn="1"/>
        </p:nvSpPr>
        <p:spPr bwMode="auto">
          <a:xfrm>
            <a:off x="9876692" y="7127521"/>
            <a:ext cx="360000" cy="358521"/>
          </a:xfrm>
          <a:prstGeom prst="ellipse">
            <a:avLst/>
          </a:prstGeom>
          <a:solidFill>
            <a:srgbClr val="FCECBB"/>
          </a:solidFill>
          <a:ln>
            <a:noFill/>
          </a:ln>
        </p:spPr>
        <p:txBody>
          <a:bodyPr vert="horz" wrap="square" lIns="91431" tIns="45716" rIns="91431" bIns="45716" numCol="1" anchor="t" anchorCtr="0" compatLnSpc="1">
            <a:prstTxWarp prst="textNoShape">
              <a:avLst/>
            </a:prstTxWarp>
          </a:bodyPr>
          <a:lstStyle/>
          <a:p>
            <a:endParaRPr lang="en-GB" sz="1800"/>
          </a:p>
        </p:txBody>
      </p:sp>
      <p:sp>
        <p:nvSpPr>
          <p:cNvPr id="205" name="Text Placeholder 131"/>
          <p:cNvSpPr>
            <a:spLocks noGrp="1"/>
          </p:cNvSpPr>
          <p:nvPr>
            <p:ph type="body" sz="quarter" idx="25" hasCustomPrompt="1"/>
          </p:nvPr>
        </p:nvSpPr>
        <p:spPr>
          <a:xfrm>
            <a:off x="9163379"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06" name="Line 25"/>
          <p:cNvSpPr>
            <a:spLocks noChangeShapeType="1"/>
          </p:cNvSpPr>
          <p:nvPr userDrawn="1"/>
        </p:nvSpPr>
        <p:spPr bwMode="auto">
          <a:xfrm>
            <a:off x="9163379"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207" name="Text Placeholder 131"/>
          <p:cNvSpPr>
            <a:spLocks noGrp="1"/>
          </p:cNvSpPr>
          <p:nvPr>
            <p:ph type="body" sz="quarter" idx="26" hasCustomPrompt="1"/>
          </p:nvPr>
        </p:nvSpPr>
        <p:spPr>
          <a:xfrm>
            <a:off x="9163379" y="7576374"/>
            <a:ext cx="2268000" cy="536575"/>
          </a:xfrm>
        </p:spPr>
        <p:txBody>
          <a:bodyPr/>
          <a:lstStyle>
            <a:lvl1pPr>
              <a:lnSpc>
                <a:spcPts val="2100"/>
              </a:lnSpc>
              <a:spcAft>
                <a:spcPts val="0"/>
              </a:spcAft>
              <a:defRPr sz="1500"/>
            </a:lvl1pPr>
          </a:lstStyle>
          <a:p>
            <a:pPr lvl="0"/>
            <a:r>
              <a:rPr lang="en-US"/>
              <a:t>Click to edit text</a:t>
            </a:r>
          </a:p>
        </p:txBody>
      </p:sp>
      <p:sp>
        <p:nvSpPr>
          <p:cNvPr id="209" name="Text Placeholder 131"/>
          <p:cNvSpPr>
            <a:spLocks noGrp="1"/>
          </p:cNvSpPr>
          <p:nvPr>
            <p:ph type="body" sz="quarter" idx="27" hasCustomPrompt="1"/>
          </p:nvPr>
        </p:nvSpPr>
        <p:spPr>
          <a:xfrm>
            <a:off x="12662577"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0" name="Line 25"/>
          <p:cNvSpPr>
            <a:spLocks noChangeShapeType="1"/>
          </p:cNvSpPr>
          <p:nvPr userDrawn="1"/>
        </p:nvSpPr>
        <p:spPr bwMode="auto">
          <a:xfrm>
            <a:off x="12662577"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211" name="Text Placeholder 131"/>
          <p:cNvSpPr>
            <a:spLocks noGrp="1"/>
          </p:cNvSpPr>
          <p:nvPr>
            <p:ph type="body" sz="quarter" idx="28" hasCustomPrompt="1"/>
          </p:nvPr>
        </p:nvSpPr>
        <p:spPr>
          <a:xfrm>
            <a:off x="12662577" y="7576374"/>
            <a:ext cx="1944001" cy="536575"/>
          </a:xfrm>
        </p:spPr>
        <p:txBody>
          <a:bodyPr/>
          <a:lstStyle>
            <a:lvl1pPr>
              <a:lnSpc>
                <a:spcPts val="2100"/>
              </a:lnSpc>
              <a:spcAft>
                <a:spcPts val="0"/>
              </a:spcAft>
              <a:defRPr sz="1500"/>
            </a:lvl1pPr>
          </a:lstStyle>
          <a:p>
            <a:pPr lvl="0"/>
            <a:r>
              <a:rPr lang="en-US"/>
              <a:t>Click to edit text</a:t>
            </a:r>
          </a:p>
        </p:txBody>
      </p:sp>
      <p:sp>
        <p:nvSpPr>
          <p:cNvPr id="212" name="Oval 24"/>
          <p:cNvSpPr>
            <a:spLocks noChangeArrowheads="1"/>
          </p:cNvSpPr>
          <p:nvPr userDrawn="1"/>
        </p:nvSpPr>
        <p:spPr bwMode="auto">
          <a:xfrm>
            <a:off x="13861142" y="2691105"/>
            <a:ext cx="360000" cy="358521"/>
          </a:xfrm>
          <a:prstGeom prst="ellipse">
            <a:avLst/>
          </a:prstGeom>
          <a:solidFill>
            <a:srgbClr val="CECCE8"/>
          </a:solidFill>
          <a:ln>
            <a:noFill/>
          </a:ln>
        </p:spPr>
        <p:txBody>
          <a:bodyPr vert="horz" wrap="square" lIns="91431" tIns="45716" rIns="91431" bIns="45716" numCol="1" anchor="t" anchorCtr="0" compatLnSpc="1">
            <a:prstTxWarp prst="textNoShape">
              <a:avLst/>
            </a:prstTxWarp>
          </a:bodyPr>
          <a:lstStyle/>
          <a:p>
            <a:endParaRPr lang="en-GB" sz="1800"/>
          </a:p>
        </p:txBody>
      </p:sp>
      <p:sp>
        <p:nvSpPr>
          <p:cNvPr id="213" name="Text Placeholder 131"/>
          <p:cNvSpPr>
            <a:spLocks noGrp="1"/>
          </p:cNvSpPr>
          <p:nvPr>
            <p:ph type="body" sz="quarter" idx="29" hasCustomPrompt="1"/>
          </p:nvPr>
        </p:nvSpPr>
        <p:spPr>
          <a:xfrm>
            <a:off x="13147829"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4" name="Line 25"/>
          <p:cNvSpPr>
            <a:spLocks noChangeShapeType="1"/>
          </p:cNvSpPr>
          <p:nvPr userDrawn="1"/>
        </p:nvSpPr>
        <p:spPr bwMode="auto">
          <a:xfrm>
            <a:off x="13147830"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215" name="Text Placeholder 131"/>
          <p:cNvSpPr>
            <a:spLocks noGrp="1"/>
          </p:cNvSpPr>
          <p:nvPr>
            <p:ph type="body" sz="quarter" idx="30" hasCustomPrompt="1"/>
          </p:nvPr>
        </p:nvSpPr>
        <p:spPr>
          <a:xfrm>
            <a:off x="13147829" y="3139958"/>
            <a:ext cx="1944001" cy="536575"/>
          </a:xfrm>
        </p:spPr>
        <p:txBody>
          <a:bodyPr/>
          <a:lstStyle>
            <a:lvl1pPr>
              <a:lnSpc>
                <a:spcPts val="2100"/>
              </a:lnSpc>
              <a:spcAft>
                <a:spcPts val="0"/>
              </a:spcAft>
              <a:defRPr sz="1500"/>
            </a:lvl1pPr>
          </a:lstStyle>
          <a:p>
            <a:pPr lvl="0"/>
            <a:r>
              <a:rPr lang="en-US"/>
              <a:t>Click to edit text</a:t>
            </a:r>
          </a:p>
        </p:txBody>
      </p:sp>
      <p:sp>
        <p:nvSpPr>
          <p:cNvPr id="216" name="Oval 24"/>
          <p:cNvSpPr>
            <a:spLocks noChangeArrowheads="1"/>
          </p:cNvSpPr>
          <p:nvPr userDrawn="1"/>
        </p:nvSpPr>
        <p:spPr bwMode="auto">
          <a:xfrm>
            <a:off x="9564206" y="2691105"/>
            <a:ext cx="360000" cy="358521"/>
          </a:xfrm>
          <a:prstGeom prst="ellipse">
            <a:avLst/>
          </a:prstGeom>
          <a:solidFill>
            <a:srgbClr val="BADDC5"/>
          </a:solidFill>
          <a:ln>
            <a:noFill/>
          </a:ln>
        </p:spPr>
        <p:txBody>
          <a:bodyPr vert="horz" wrap="square" lIns="91431" tIns="45716" rIns="91431" bIns="45716" numCol="1" anchor="t" anchorCtr="0" compatLnSpc="1">
            <a:prstTxWarp prst="textNoShape">
              <a:avLst/>
            </a:prstTxWarp>
          </a:bodyPr>
          <a:lstStyle/>
          <a:p>
            <a:endParaRPr lang="en-GB" sz="1800"/>
          </a:p>
        </p:txBody>
      </p:sp>
      <p:sp>
        <p:nvSpPr>
          <p:cNvPr id="217" name="Text Placeholder 131"/>
          <p:cNvSpPr>
            <a:spLocks noGrp="1"/>
          </p:cNvSpPr>
          <p:nvPr>
            <p:ph type="body" sz="quarter" idx="31" hasCustomPrompt="1"/>
          </p:nvPr>
        </p:nvSpPr>
        <p:spPr>
          <a:xfrm>
            <a:off x="8850894"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8" name="Line 25"/>
          <p:cNvSpPr>
            <a:spLocks noChangeShapeType="1"/>
          </p:cNvSpPr>
          <p:nvPr userDrawn="1"/>
        </p:nvSpPr>
        <p:spPr bwMode="auto">
          <a:xfrm>
            <a:off x="8850894"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219" name="Text Placeholder 131"/>
          <p:cNvSpPr>
            <a:spLocks noGrp="1"/>
          </p:cNvSpPr>
          <p:nvPr>
            <p:ph type="body" sz="quarter" idx="32" hasCustomPrompt="1"/>
          </p:nvPr>
        </p:nvSpPr>
        <p:spPr>
          <a:xfrm>
            <a:off x="8850894" y="3139958"/>
            <a:ext cx="1944001" cy="536575"/>
          </a:xfrm>
        </p:spPr>
        <p:txBody>
          <a:bodyPr/>
          <a:lstStyle>
            <a:lvl1pPr>
              <a:lnSpc>
                <a:spcPts val="2100"/>
              </a:lnSpc>
              <a:spcAft>
                <a:spcPts val="0"/>
              </a:spcAft>
              <a:defRPr sz="1500"/>
            </a:lvl1pPr>
          </a:lstStyle>
          <a:p>
            <a:pPr lvl="0"/>
            <a:r>
              <a:rPr lang="en-US"/>
              <a:t>Click to edit</a:t>
            </a:r>
            <a:br>
              <a:rPr lang="en-US"/>
            </a:br>
            <a:r>
              <a:rPr lang="en-US"/>
              <a:t>text</a:t>
            </a:r>
          </a:p>
        </p:txBody>
      </p:sp>
      <p:sp>
        <p:nvSpPr>
          <p:cNvPr id="220" name="Text Placeholder 131"/>
          <p:cNvSpPr>
            <a:spLocks noGrp="1"/>
          </p:cNvSpPr>
          <p:nvPr>
            <p:ph type="body" sz="quarter" idx="33" hasCustomPrompt="1"/>
          </p:nvPr>
        </p:nvSpPr>
        <p:spPr>
          <a:xfrm>
            <a:off x="10651157" y="4239542"/>
            <a:ext cx="1944001" cy="536575"/>
          </a:xfrm>
        </p:spPr>
        <p:txBody>
          <a:bodyPr/>
          <a:lstStyle>
            <a:lvl1pPr algn="ctr">
              <a:lnSpc>
                <a:spcPts val="2700"/>
              </a:lnSpc>
              <a:spcAft>
                <a:spcPts val="0"/>
              </a:spcAft>
              <a:defRPr sz="2400" baseline="0"/>
            </a:lvl1pPr>
          </a:lstStyle>
          <a:p>
            <a:pPr lvl="0"/>
            <a:r>
              <a:rPr lang="en-US"/>
              <a:t>Click to</a:t>
            </a:r>
            <a:br>
              <a:rPr lang="en-US"/>
            </a:br>
            <a:r>
              <a:rPr lang="en-US"/>
              <a:t>edit text</a:t>
            </a:r>
          </a:p>
        </p:txBody>
      </p:sp>
    </p:spTree>
    <p:extLst>
      <p:ext uri="{BB962C8B-B14F-4D97-AF65-F5344CB8AC3E}">
        <p14:creationId xmlns:p14="http://schemas.microsoft.com/office/powerpoint/2010/main" val="155536341"/>
      </p:ext>
    </p:extLst>
  </p:cSld>
  <p:clrMapOvr>
    <a:masterClrMapping/>
  </p:clrMapOvr>
  <p:extLst>
    <p:ext uri="{DCECCB84-F9BA-43D5-87BE-67443E8EF086}">
      <p15:sldGuideLst xmlns:p15="http://schemas.microsoft.com/office/powerpoint/2012/main">
        <p15:guide id="1" orient="horz" pos="4490">
          <p15:clr>
            <a:srgbClr val="A4A3A4"/>
          </p15:clr>
        </p15:guide>
        <p15:guide id="2" pos="4939">
          <p15:clr>
            <a:srgbClr val="A4A3A4"/>
          </p15:clr>
        </p15:guide>
        <p15:guide id="3" pos="5574">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394" name="Text Placeholder 131"/>
          <p:cNvSpPr>
            <a:spLocks noGrp="1"/>
          </p:cNvSpPr>
          <p:nvPr userDrawn="1">
            <p:ph type="body" sz="quarter" idx="25" hasCustomPrompt="1"/>
          </p:nvPr>
        </p:nvSpPr>
        <p:spPr>
          <a:xfrm>
            <a:off x="11505894" y="4222517"/>
            <a:ext cx="1944001" cy="536575"/>
          </a:xfrm>
        </p:spPr>
        <p:txBody>
          <a:bodyPr/>
          <a:lstStyle>
            <a:lvl1pPr>
              <a:lnSpc>
                <a:spcPts val="2300"/>
              </a:lnSpc>
              <a:spcAft>
                <a:spcPts val="0"/>
              </a:spcAft>
              <a:defRPr sz="1700"/>
            </a:lvl1pPr>
          </a:lstStyle>
          <a:p>
            <a:pPr lvl="0"/>
            <a:r>
              <a:rPr lang="en-US"/>
              <a:t>Click to edit text</a:t>
            </a:r>
          </a:p>
        </p:txBody>
      </p:sp>
      <p:sp>
        <p:nvSpPr>
          <p:cNvPr id="453" name="Freeform 452"/>
          <p:cNvSpPr/>
          <p:nvPr userDrawn="1"/>
        </p:nvSpPr>
        <p:spPr>
          <a:xfrm flipV="1">
            <a:off x="5044537" y="2333723"/>
            <a:ext cx="5308687"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41" name="Group 40"/>
          <p:cNvGrpSpPr/>
          <p:nvPr userDrawn="1"/>
        </p:nvGrpSpPr>
        <p:grpSpPr>
          <a:xfrm>
            <a:off x="6798880" y="1433723"/>
            <a:ext cx="1800000" cy="1800000"/>
            <a:chOff x="6941987" y="866652"/>
            <a:chExt cx="1800000" cy="1800000"/>
          </a:xfrm>
        </p:grpSpPr>
        <p:sp>
          <p:nvSpPr>
            <p:cNvPr id="183"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33" name="Group 32"/>
            <p:cNvGrpSpPr/>
            <p:nvPr userDrawn="1"/>
          </p:nvGrpSpPr>
          <p:grpSpPr>
            <a:xfrm>
              <a:off x="7235682" y="1226652"/>
              <a:ext cx="1079260" cy="1080000"/>
              <a:chOff x="7237713" y="1222531"/>
              <a:chExt cx="1079260" cy="1080000"/>
            </a:xfrm>
          </p:grpSpPr>
          <p:sp>
            <p:nvSpPr>
              <p:cNvPr id="241"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42"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3"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44"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5"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6" name="Freeform 285"/>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477" name="Group 476"/>
          <p:cNvGrpSpPr/>
          <p:nvPr userDrawn="1"/>
        </p:nvGrpSpPr>
        <p:grpSpPr>
          <a:xfrm>
            <a:off x="4143867" y="3482717"/>
            <a:ext cx="1800000" cy="1800000"/>
            <a:chOff x="4342042" y="2915647"/>
            <a:chExt cx="1800000" cy="1800000"/>
          </a:xfrm>
        </p:grpSpPr>
        <p:sp>
          <p:nvSpPr>
            <p:cNvPr id="414"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476" name="Group 475"/>
            <p:cNvGrpSpPr/>
            <p:nvPr userDrawn="1"/>
          </p:nvGrpSpPr>
          <p:grpSpPr>
            <a:xfrm>
              <a:off x="4702412" y="3275647"/>
              <a:ext cx="1079260" cy="1079261"/>
              <a:chOff x="4702412" y="3275647"/>
              <a:chExt cx="1079260" cy="1079261"/>
            </a:xfrm>
          </p:grpSpPr>
          <p:sp>
            <p:nvSpPr>
              <p:cNvPr id="240"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417"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18"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2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2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23"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cxnSp>
            <p:nvCxnSpPr>
              <p:cNvPr id="425" name="Straight Connector 424"/>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431"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478" name="Group 477"/>
          <p:cNvGrpSpPr/>
          <p:nvPr userDrawn="1"/>
        </p:nvGrpSpPr>
        <p:grpSpPr>
          <a:xfrm>
            <a:off x="9453894" y="3474091"/>
            <a:ext cx="1800000" cy="1800000"/>
            <a:chOff x="9652069" y="2907020"/>
            <a:chExt cx="1800000" cy="1800000"/>
          </a:xfrm>
        </p:grpSpPr>
        <p:cxnSp>
          <p:nvCxnSpPr>
            <p:cNvPr id="301" name="Straight Connector 300"/>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13"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4"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5"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6"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7"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8" name="Freeform 307"/>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37" name="Group 336"/>
          <p:cNvGrpSpPr/>
          <p:nvPr userDrawn="1"/>
        </p:nvGrpSpPr>
        <p:grpSpPr>
          <a:xfrm>
            <a:off x="8471381" y="6832536"/>
            <a:ext cx="1800000" cy="1800000"/>
            <a:chOff x="9691104" y="6265465"/>
            <a:chExt cx="1800000" cy="1800000"/>
          </a:xfrm>
        </p:grpSpPr>
        <p:sp>
          <p:nvSpPr>
            <p:cNvPr id="338"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339" name="Group 338"/>
            <p:cNvGrpSpPr/>
            <p:nvPr userDrawn="1"/>
          </p:nvGrpSpPr>
          <p:grpSpPr>
            <a:xfrm>
              <a:off x="10051474" y="6625465"/>
              <a:ext cx="1079260" cy="1080000"/>
              <a:chOff x="10336976" y="6625465"/>
              <a:chExt cx="1079260" cy="1080000"/>
            </a:xfrm>
          </p:grpSpPr>
          <p:sp>
            <p:nvSpPr>
              <p:cNvPr id="340"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341"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42"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43"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344"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grpSp>
            <p:nvGrpSpPr>
              <p:cNvPr id="345" name="Group 344"/>
              <p:cNvGrpSpPr/>
              <p:nvPr userDrawn="1"/>
            </p:nvGrpSpPr>
            <p:grpSpPr>
              <a:xfrm>
                <a:off x="10516607" y="6805768"/>
                <a:ext cx="719999" cy="719395"/>
                <a:chOff x="10516237" y="6805465"/>
                <a:chExt cx="719999" cy="719395"/>
              </a:xfrm>
            </p:grpSpPr>
            <p:cxnSp>
              <p:nvCxnSpPr>
                <p:cNvPr id="346" name="Straight Connector 345"/>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434" name="Group 433"/>
          <p:cNvGrpSpPr/>
          <p:nvPr userDrawn="1"/>
        </p:nvGrpSpPr>
        <p:grpSpPr>
          <a:xfrm>
            <a:off x="5126381" y="6832536"/>
            <a:ext cx="1800000" cy="1800000"/>
            <a:chOff x="5283942" y="6265465"/>
            <a:chExt cx="1800000" cy="1800000"/>
          </a:xfrm>
        </p:grpSpPr>
        <p:sp>
          <p:nvSpPr>
            <p:cNvPr id="362"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sz="1800"/>
            </a:p>
          </p:txBody>
        </p:sp>
        <p:grpSp>
          <p:nvGrpSpPr>
            <p:cNvPr id="376" name="Group 375"/>
            <p:cNvGrpSpPr/>
            <p:nvPr userDrawn="1"/>
          </p:nvGrpSpPr>
          <p:grpSpPr>
            <a:xfrm>
              <a:off x="5644312" y="6625465"/>
              <a:ext cx="1079260" cy="1080000"/>
              <a:chOff x="5644312" y="6625465"/>
              <a:chExt cx="1079260" cy="1080000"/>
            </a:xfrm>
          </p:grpSpPr>
          <p:sp>
            <p:nvSpPr>
              <p:cNvPr id="364"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365"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66"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67"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sz="1800"/>
              </a:p>
            </p:txBody>
          </p:sp>
          <p:sp>
            <p:nvSpPr>
              <p:cNvPr id="368"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72"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73"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74"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75" name="Rectangle 374"/>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
        <p:nvSpPr>
          <p:cNvPr id="184" name="Oval 9"/>
          <p:cNvSpPr>
            <a:spLocks noChangeArrowheads="1"/>
          </p:cNvSpPr>
          <p:nvPr userDrawn="1"/>
        </p:nvSpPr>
        <p:spPr bwMode="auto">
          <a:xfrm>
            <a:off x="11238173" y="7013305"/>
            <a:ext cx="358520" cy="358521"/>
          </a:xfrm>
          <a:prstGeom prst="ellipse">
            <a:avLst/>
          </a:prstGeom>
          <a:solidFill>
            <a:srgbClr val="D1E9F2"/>
          </a:solidFill>
          <a:ln>
            <a:noFill/>
          </a:ln>
        </p:spPr>
        <p:txBody>
          <a:bodyPr vert="horz" wrap="square" lIns="91431" tIns="45716" rIns="91431" bIns="45716" numCol="1" anchor="t" anchorCtr="0" compatLnSpc="1">
            <a:prstTxWarp prst="textNoShape">
              <a:avLst/>
            </a:prstTxWarp>
          </a:bodyPr>
          <a:lstStyle/>
          <a:p>
            <a:pPr lvl="0"/>
            <a:endParaRPr lang="en-GB" sz="1800"/>
          </a:p>
        </p:txBody>
      </p:sp>
      <p:sp>
        <p:nvSpPr>
          <p:cNvPr id="190" name="Oval 45"/>
          <p:cNvSpPr>
            <a:spLocks noChangeArrowheads="1"/>
          </p:cNvSpPr>
          <p:nvPr userDrawn="1"/>
        </p:nvSpPr>
        <p:spPr bwMode="auto">
          <a:xfrm>
            <a:off x="3769890" y="7013305"/>
            <a:ext cx="360000" cy="358521"/>
          </a:xfrm>
          <a:prstGeom prst="ellipse">
            <a:avLst/>
          </a:prstGeom>
          <a:solidFill>
            <a:srgbClr val="FCE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1" tIns="45716" rIns="91431" bIns="45716" numCol="1" anchor="t" anchorCtr="0" compatLnSpc="1">
            <a:prstTxWarp prst="textNoShape">
              <a:avLst/>
            </a:prstTxWarp>
          </a:bodyPr>
          <a:lstStyle/>
          <a:p>
            <a:endParaRPr lang="en-GB" sz="1800"/>
          </a:p>
        </p:txBody>
      </p:sp>
      <p:sp>
        <p:nvSpPr>
          <p:cNvPr id="186" name="Oval 24"/>
          <p:cNvSpPr>
            <a:spLocks noChangeArrowheads="1"/>
          </p:cNvSpPr>
          <p:nvPr userDrawn="1"/>
        </p:nvSpPr>
        <p:spPr bwMode="auto">
          <a:xfrm>
            <a:off x="9564192" y="1684828"/>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1" tIns="45716" rIns="91431" bIns="45716" numCol="1" anchor="t" anchorCtr="0" compatLnSpc="1">
            <a:prstTxWarp prst="textNoShape">
              <a:avLst/>
            </a:prstTxWarp>
          </a:bodyPr>
          <a:lstStyle/>
          <a:p>
            <a:endParaRPr lang="en-GB" sz="1800"/>
          </a:p>
        </p:txBody>
      </p:sp>
      <p:sp>
        <p:nvSpPr>
          <p:cNvPr id="379" name="Oval 9"/>
          <p:cNvSpPr>
            <a:spLocks noChangeArrowheads="1"/>
          </p:cNvSpPr>
          <p:nvPr userDrawn="1"/>
        </p:nvSpPr>
        <p:spPr bwMode="auto">
          <a:xfrm>
            <a:off x="12220686" y="3752852"/>
            <a:ext cx="358520" cy="358521"/>
          </a:xfrm>
          <a:prstGeom prst="ellipse">
            <a:avLst/>
          </a:prstGeom>
          <a:solidFill>
            <a:srgbClr val="CECCE8"/>
          </a:solidFill>
          <a:ln>
            <a:noFill/>
          </a:ln>
        </p:spPr>
        <p:txBody>
          <a:bodyPr vert="horz" wrap="square" lIns="91431" tIns="45716" rIns="91431" bIns="45716" numCol="1" anchor="t" anchorCtr="0" compatLnSpc="1">
            <a:prstTxWarp prst="textNoShape">
              <a:avLst/>
            </a:prstTxWarp>
          </a:bodyPr>
          <a:lstStyle/>
          <a:p>
            <a:pPr lvl="0"/>
            <a:endParaRPr lang="en-GB" sz="1800"/>
          </a:p>
        </p:txBody>
      </p:sp>
      <p:sp>
        <p:nvSpPr>
          <p:cNvPr id="193" name="Oval 55"/>
          <p:cNvSpPr>
            <a:spLocks noChangeArrowheads="1"/>
          </p:cNvSpPr>
          <p:nvPr userDrawn="1"/>
        </p:nvSpPr>
        <p:spPr bwMode="auto">
          <a:xfrm>
            <a:off x="3206117" y="3752852"/>
            <a:ext cx="360000" cy="358521"/>
          </a:xfrm>
          <a:prstGeom prst="ellipse">
            <a:avLst/>
          </a:prstGeom>
          <a:solidFill>
            <a:srgbClr val="BAD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1" tIns="45716" rIns="91431" bIns="45716" numCol="1" anchor="t" anchorCtr="0" compatLnSpc="1">
            <a:prstTxWarp prst="textNoShape">
              <a:avLst/>
            </a:prstTxWarp>
          </a:bodyPr>
          <a:lstStyle/>
          <a:p>
            <a:endParaRPr lang="en-GB" sz="1800"/>
          </a:p>
        </p:txBody>
      </p:sp>
      <p:sp>
        <p:nvSpPr>
          <p:cNvPr id="253" name="Text Placeholder 131"/>
          <p:cNvSpPr>
            <a:spLocks noGrp="1"/>
          </p:cNvSpPr>
          <p:nvPr userDrawn="1">
            <p:ph type="body" sz="quarter" idx="20" hasCustomPrompt="1"/>
          </p:nvPr>
        </p:nvSpPr>
        <p:spPr>
          <a:xfrm>
            <a:off x="8850880" y="1776437"/>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3" name="Slide Number Placeholder 2"/>
          <p:cNvSpPr>
            <a:spLocks noGrp="1"/>
          </p:cNvSpPr>
          <p:nvPr userDrawn="1">
            <p:ph type="sldNum" sz="quarter" idx="22"/>
          </p:nvPr>
        </p:nvSpPr>
        <p:spPr>
          <a:xfrm>
            <a:off x="15033173" y="1411941"/>
            <a:ext cx="648001" cy="648000"/>
          </a:xfrm>
        </p:spPr>
        <p:txBody>
          <a:bodyPr/>
          <a:lstStyle/>
          <a:p>
            <a:r>
              <a:rPr lang="en-GB"/>
              <a:t>&lt;#&gt;</a:t>
            </a:r>
          </a:p>
        </p:txBody>
      </p:sp>
      <p:sp>
        <p:nvSpPr>
          <p:cNvPr id="187" name="Line 25"/>
          <p:cNvSpPr>
            <a:spLocks noChangeShapeType="1"/>
          </p:cNvSpPr>
          <p:nvPr userDrawn="1"/>
        </p:nvSpPr>
        <p:spPr bwMode="auto">
          <a:xfrm>
            <a:off x="8850880" y="1949237"/>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189" name="Line 36"/>
          <p:cNvSpPr>
            <a:spLocks noChangeShapeType="1"/>
          </p:cNvSpPr>
          <p:nvPr userDrawn="1"/>
        </p:nvSpPr>
        <p:spPr bwMode="auto">
          <a:xfrm>
            <a:off x="11505894" y="4017261"/>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191" name="Line 46"/>
          <p:cNvSpPr>
            <a:spLocks noChangeShapeType="1"/>
          </p:cNvSpPr>
          <p:nvPr userDrawn="1"/>
        </p:nvSpPr>
        <p:spPr bwMode="auto">
          <a:xfrm>
            <a:off x="3056579" y="7277713"/>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196" name="Line 56"/>
          <p:cNvSpPr>
            <a:spLocks noChangeShapeType="1"/>
          </p:cNvSpPr>
          <p:nvPr userDrawn="1"/>
        </p:nvSpPr>
        <p:spPr bwMode="auto">
          <a:xfrm>
            <a:off x="2492805" y="4017261"/>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249" name="Text Placeholder 131"/>
          <p:cNvSpPr>
            <a:spLocks noGrp="1"/>
          </p:cNvSpPr>
          <p:nvPr userDrawn="1">
            <p:ph type="body" sz="quarter" idx="16" hasCustomPrompt="1"/>
          </p:nvPr>
        </p:nvSpPr>
        <p:spPr>
          <a:xfrm>
            <a:off x="8850880" y="2137513"/>
            <a:ext cx="1944001" cy="536575"/>
          </a:xfrm>
        </p:spPr>
        <p:txBody>
          <a:bodyPr/>
          <a:lstStyle>
            <a:lvl1pPr>
              <a:lnSpc>
                <a:spcPts val="2300"/>
              </a:lnSpc>
              <a:spcAft>
                <a:spcPts val="0"/>
              </a:spcAft>
              <a:defRPr sz="1700"/>
            </a:lvl1pPr>
          </a:lstStyle>
          <a:p>
            <a:pPr lvl="0"/>
            <a:r>
              <a:rPr lang="en-US"/>
              <a:t>Click to edit text</a:t>
            </a:r>
          </a:p>
        </p:txBody>
      </p:sp>
      <p:sp>
        <p:nvSpPr>
          <p:cNvPr id="255" name="Text Placeholder 131"/>
          <p:cNvSpPr>
            <a:spLocks noGrp="1"/>
          </p:cNvSpPr>
          <p:nvPr userDrawn="1">
            <p:ph type="body" sz="quarter" idx="23" hasCustomPrompt="1"/>
          </p:nvPr>
        </p:nvSpPr>
        <p:spPr>
          <a:xfrm>
            <a:off x="3056578" y="710491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56" name="Text Placeholder 131"/>
          <p:cNvSpPr>
            <a:spLocks noGrp="1"/>
          </p:cNvSpPr>
          <p:nvPr userDrawn="1">
            <p:ph type="body" sz="quarter" idx="24" hasCustomPrompt="1"/>
          </p:nvPr>
        </p:nvSpPr>
        <p:spPr>
          <a:xfrm>
            <a:off x="11505894" y="3844461"/>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48" name="Text Placeholder 131"/>
          <p:cNvSpPr>
            <a:spLocks noGrp="1"/>
          </p:cNvSpPr>
          <p:nvPr userDrawn="1">
            <p:ph type="body" sz="quarter" idx="13" hasCustomPrompt="1"/>
          </p:nvPr>
        </p:nvSpPr>
        <p:spPr>
          <a:xfrm>
            <a:off x="3056577" y="7482969"/>
            <a:ext cx="1944001" cy="536575"/>
          </a:xfrm>
        </p:spPr>
        <p:txBody>
          <a:bodyPr/>
          <a:lstStyle>
            <a:lvl1pPr>
              <a:lnSpc>
                <a:spcPts val="2300"/>
              </a:lnSpc>
              <a:spcAft>
                <a:spcPts val="0"/>
              </a:spcAft>
              <a:defRPr sz="1700"/>
            </a:lvl1pPr>
          </a:lstStyle>
          <a:p>
            <a:pPr lvl="0"/>
            <a:r>
              <a:rPr lang="en-US"/>
              <a:t>Click to edit text</a:t>
            </a:r>
          </a:p>
        </p:txBody>
      </p:sp>
      <p:sp>
        <p:nvSpPr>
          <p:cNvPr id="252" name="Text Placeholder 131"/>
          <p:cNvSpPr>
            <a:spLocks noGrp="1"/>
          </p:cNvSpPr>
          <p:nvPr userDrawn="1">
            <p:ph type="body" sz="quarter" idx="19" hasCustomPrompt="1"/>
          </p:nvPr>
        </p:nvSpPr>
        <p:spPr>
          <a:xfrm>
            <a:off x="2492805" y="3844461"/>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455" name="Title 453"/>
          <p:cNvSpPr>
            <a:spLocks noGrp="1"/>
          </p:cNvSpPr>
          <p:nvPr userDrawn="1">
            <p:ph type="title"/>
          </p:nvPr>
        </p:nvSpPr>
        <p:spPr>
          <a:xfrm>
            <a:off x="5898880" y="4157989"/>
            <a:ext cx="3600000" cy="581699"/>
          </a:xfrm>
        </p:spPr>
        <p:txBody>
          <a:bodyPr lIns="36000" tIns="0" rIns="36000" bIns="0"/>
          <a:lstStyle>
            <a:lvl1pPr algn="ctr">
              <a:lnSpc>
                <a:spcPts val="4100"/>
              </a:lnSpc>
              <a:defRPr sz="3600"/>
            </a:lvl1pPr>
          </a:lstStyle>
          <a:p>
            <a:r>
              <a:rPr lang="en-US" dirty="0"/>
              <a:t>Click to edit Master title style</a:t>
            </a:r>
            <a:endParaRPr lang="en-GB" dirty="0"/>
          </a:p>
        </p:txBody>
      </p:sp>
      <p:sp>
        <p:nvSpPr>
          <p:cNvPr id="247" name="Text Placeholder 131"/>
          <p:cNvSpPr>
            <a:spLocks noGrp="1"/>
          </p:cNvSpPr>
          <p:nvPr userDrawn="1">
            <p:ph type="body" sz="quarter" idx="15" hasCustomPrompt="1"/>
          </p:nvPr>
        </p:nvSpPr>
        <p:spPr>
          <a:xfrm>
            <a:off x="2492805" y="4222517"/>
            <a:ext cx="1944001" cy="536575"/>
          </a:xfrm>
        </p:spPr>
        <p:txBody>
          <a:bodyPr/>
          <a:lstStyle>
            <a:lvl1pPr>
              <a:lnSpc>
                <a:spcPts val="2300"/>
              </a:lnSpc>
              <a:spcAft>
                <a:spcPts val="0"/>
              </a:spcAft>
              <a:defRPr sz="1700"/>
            </a:lvl1pPr>
          </a:lstStyle>
          <a:p>
            <a:pPr lvl="0"/>
            <a:r>
              <a:rPr lang="en-US"/>
              <a:t>Click to edit text</a:t>
            </a:r>
          </a:p>
        </p:txBody>
      </p:sp>
      <p:sp>
        <p:nvSpPr>
          <p:cNvPr id="185" name="Line 10"/>
          <p:cNvSpPr>
            <a:spLocks noChangeShapeType="1"/>
          </p:cNvSpPr>
          <p:nvPr userDrawn="1"/>
        </p:nvSpPr>
        <p:spPr bwMode="auto">
          <a:xfrm>
            <a:off x="10523381" y="7277713"/>
            <a:ext cx="916021"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31" tIns="45716" rIns="91431" bIns="45716" numCol="1" anchor="t" anchorCtr="0" compatLnSpc="1">
            <a:prstTxWarp prst="textNoShape">
              <a:avLst/>
            </a:prstTxWarp>
          </a:bodyPr>
          <a:lstStyle/>
          <a:p>
            <a:endParaRPr lang="en-GB" sz="1800"/>
          </a:p>
        </p:txBody>
      </p:sp>
      <p:sp>
        <p:nvSpPr>
          <p:cNvPr id="251" name="Text Placeholder 131"/>
          <p:cNvSpPr>
            <a:spLocks noGrp="1"/>
          </p:cNvSpPr>
          <p:nvPr userDrawn="1">
            <p:ph type="body" sz="quarter" idx="18" hasCustomPrompt="1"/>
          </p:nvPr>
        </p:nvSpPr>
        <p:spPr>
          <a:xfrm>
            <a:off x="10523380" y="7482969"/>
            <a:ext cx="1944001" cy="536575"/>
          </a:xfrm>
        </p:spPr>
        <p:txBody>
          <a:bodyPr/>
          <a:lstStyle>
            <a:lvl1pPr>
              <a:lnSpc>
                <a:spcPts val="2300"/>
              </a:lnSpc>
              <a:spcAft>
                <a:spcPts val="0"/>
              </a:spcAft>
              <a:defRPr sz="1700"/>
            </a:lvl1pPr>
          </a:lstStyle>
          <a:p>
            <a:pPr lvl="0"/>
            <a:r>
              <a:rPr lang="en-US"/>
              <a:t>Click to edit text</a:t>
            </a:r>
          </a:p>
        </p:txBody>
      </p:sp>
      <p:sp>
        <p:nvSpPr>
          <p:cNvPr id="254" name="Text Placeholder 131"/>
          <p:cNvSpPr>
            <a:spLocks noGrp="1"/>
          </p:cNvSpPr>
          <p:nvPr userDrawn="1">
            <p:ph type="body" sz="quarter" idx="21" hasCustomPrompt="1"/>
          </p:nvPr>
        </p:nvSpPr>
        <p:spPr>
          <a:xfrm>
            <a:off x="10523380" y="710491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Tree>
    <p:extLst>
      <p:ext uri="{BB962C8B-B14F-4D97-AF65-F5344CB8AC3E}">
        <p14:creationId xmlns:p14="http://schemas.microsoft.com/office/powerpoint/2010/main" val="2229630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CTC / Thank You">
    <p:spTree>
      <p:nvGrpSpPr>
        <p:cNvPr id="1" name=""/>
        <p:cNvGrpSpPr/>
        <p:nvPr/>
      </p:nvGrpSpPr>
      <p:grpSpPr>
        <a:xfrm>
          <a:off x="0" y="0"/>
          <a:ext cx="0" cy="0"/>
          <a:chOff x="0" y="0"/>
          <a:chExt cx="0" cy="0"/>
        </a:xfrm>
      </p:grpSpPr>
      <p:grpSp>
        <p:nvGrpSpPr>
          <p:cNvPr id="23" name="Group 22"/>
          <p:cNvGrpSpPr/>
          <p:nvPr userDrawn="1"/>
        </p:nvGrpSpPr>
        <p:grpSpPr>
          <a:xfrm>
            <a:off x="15174955" y="844871"/>
            <a:ext cx="648001" cy="648000"/>
            <a:chOff x="7832725" y="4275141"/>
            <a:chExt cx="592137" cy="592138"/>
          </a:xfrm>
        </p:grpSpPr>
        <p:sp>
          <p:nvSpPr>
            <p:cNvPr id="20" name="Oval 5"/>
            <p:cNvSpPr>
              <a:spLocks noChangeArrowheads="1"/>
            </p:cNvSpPr>
            <p:nvPr userDrawn="1"/>
          </p:nvSpPr>
          <p:spPr bwMode="auto">
            <a:xfrm>
              <a:off x="7832725" y="4275141"/>
              <a:ext cx="592137" cy="5921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6"/>
            <p:cNvSpPr>
              <a:spLocks/>
            </p:cNvSpPr>
            <p:nvPr userDrawn="1"/>
          </p:nvSpPr>
          <p:spPr bwMode="auto">
            <a:xfrm>
              <a:off x="7983538" y="4641854"/>
              <a:ext cx="287337" cy="142875"/>
            </a:xfrm>
            <a:custGeom>
              <a:avLst/>
              <a:gdLst>
                <a:gd name="T0" fmla="*/ 148 w 148"/>
                <a:gd name="T1" fmla="*/ 0 h 74"/>
                <a:gd name="T2" fmla="*/ 115 w 148"/>
                <a:gd name="T3" fmla="*/ 0 h 74"/>
                <a:gd name="T4" fmla="*/ 75 w 148"/>
                <a:gd name="T5" fmla="*/ 41 h 74"/>
                <a:gd name="T6" fmla="*/ 33 w 148"/>
                <a:gd name="T7" fmla="*/ 1 h 74"/>
                <a:gd name="T8" fmla="*/ 33 w 148"/>
                <a:gd name="T9" fmla="*/ 0 h 74"/>
                <a:gd name="T10" fmla="*/ 0 w 148"/>
                <a:gd name="T11" fmla="*/ 0 h 74"/>
                <a:gd name="T12" fmla="*/ 74 w 148"/>
                <a:gd name="T13" fmla="*/ 74 h 74"/>
                <a:gd name="T14" fmla="*/ 148 w 148"/>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74">
                  <a:moveTo>
                    <a:pt x="148" y="0"/>
                  </a:moveTo>
                  <a:cubicBezTo>
                    <a:pt x="115" y="0"/>
                    <a:pt x="115" y="0"/>
                    <a:pt x="115" y="0"/>
                  </a:cubicBezTo>
                  <a:cubicBezTo>
                    <a:pt x="115" y="22"/>
                    <a:pt x="97" y="41"/>
                    <a:pt x="75" y="41"/>
                  </a:cubicBezTo>
                  <a:cubicBezTo>
                    <a:pt x="52" y="41"/>
                    <a:pt x="33" y="23"/>
                    <a:pt x="33" y="1"/>
                  </a:cubicBezTo>
                  <a:cubicBezTo>
                    <a:pt x="33" y="0"/>
                    <a:pt x="33" y="0"/>
                    <a:pt x="33" y="0"/>
                  </a:cubicBezTo>
                  <a:cubicBezTo>
                    <a:pt x="0" y="0"/>
                    <a:pt x="0" y="0"/>
                    <a:pt x="0" y="0"/>
                  </a:cubicBezTo>
                  <a:cubicBezTo>
                    <a:pt x="0" y="41"/>
                    <a:pt x="33" y="74"/>
                    <a:pt x="74" y="74"/>
                  </a:cubicBezTo>
                  <a:cubicBezTo>
                    <a:pt x="115" y="74"/>
                    <a:pt x="148" y="41"/>
                    <a:pt x="1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7"/>
            <p:cNvSpPr>
              <a:spLocks noEditPoints="1"/>
            </p:cNvSpPr>
            <p:nvPr userDrawn="1"/>
          </p:nvSpPr>
          <p:spPr bwMode="auto">
            <a:xfrm>
              <a:off x="7983538" y="4352929"/>
              <a:ext cx="287337" cy="288925"/>
            </a:xfrm>
            <a:custGeom>
              <a:avLst/>
              <a:gdLst>
                <a:gd name="T0" fmla="*/ 74 w 148"/>
                <a:gd name="T1" fmla="*/ 115 h 148"/>
                <a:gd name="T2" fmla="*/ 33 w 148"/>
                <a:gd name="T3" fmla="*/ 74 h 148"/>
                <a:gd name="T4" fmla="*/ 74 w 148"/>
                <a:gd name="T5" fmla="*/ 33 h 148"/>
                <a:gd name="T6" fmla="*/ 115 w 148"/>
                <a:gd name="T7" fmla="*/ 74 h 148"/>
                <a:gd name="T8" fmla="*/ 74 w 148"/>
                <a:gd name="T9" fmla="*/ 115 h 148"/>
                <a:gd name="T10" fmla="*/ 74 w 148"/>
                <a:gd name="T11" fmla="*/ 0 h 148"/>
                <a:gd name="T12" fmla="*/ 0 w 148"/>
                <a:gd name="T13" fmla="*/ 74 h 148"/>
                <a:gd name="T14" fmla="*/ 74 w 148"/>
                <a:gd name="T15" fmla="*/ 148 h 148"/>
                <a:gd name="T16" fmla="*/ 148 w 148"/>
                <a:gd name="T17" fmla="*/ 74 h 148"/>
                <a:gd name="T18" fmla="*/ 148 w 148"/>
                <a:gd name="T19" fmla="*/ 74 h 148"/>
                <a:gd name="T20" fmla="*/ 74 w 14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48">
                  <a:moveTo>
                    <a:pt x="74" y="115"/>
                  </a:moveTo>
                  <a:cubicBezTo>
                    <a:pt x="51" y="115"/>
                    <a:pt x="33" y="97"/>
                    <a:pt x="33" y="74"/>
                  </a:cubicBezTo>
                  <a:cubicBezTo>
                    <a:pt x="33" y="51"/>
                    <a:pt x="51" y="33"/>
                    <a:pt x="74" y="33"/>
                  </a:cubicBezTo>
                  <a:cubicBezTo>
                    <a:pt x="97" y="33"/>
                    <a:pt x="115" y="51"/>
                    <a:pt x="115" y="74"/>
                  </a:cubicBezTo>
                  <a:cubicBezTo>
                    <a:pt x="115" y="97"/>
                    <a:pt x="97" y="115"/>
                    <a:pt x="74" y="115"/>
                  </a:cubicBezTo>
                  <a:moveTo>
                    <a:pt x="74" y="0"/>
                  </a:moveTo>
                  <a:cubicBezTo>
                    <a:pt x="33" y="0"/>
                    <a:pt x="0" y="33"/>
                    <a:pt x="0" y="74"/>
                  </a:cubicBezTo>
                  <a:cubicBezTo>
                    <a:pt x="0" y="115"/>
                    <a:pt x="33" y="148"/>
                    <a:pt x="74" y="148"/>
                  </a:cubicBezTo>
                  <a:cubicBezTo>
                    <a:pt x="115" y="148"/>
                    <a:pt x="148" y="115"/>
                    <a:pt x="148" y="74"/>
                  </a:cubicBezTo>
                  <a:cubicBezTo>
                    <a:pt x="148" y="74"/>
                    <a:pt x="148" y="74"/>
                    <a:pt x="148" y="74"/>
                  </a:cubicBezTo>
                  <a:cubicBezTo>
                    <a:pt x="148" y="33"/>
                    <a:pt x="115"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6" name="Oval 5"/>
          <p:cNvSpPr/>
          <p:nvPr userDrawn="1"/>
        </p:nvSpPr>
        <p:spPr>
          <a:xfrm>
            <a:off x="660399" y="832171"/>
            <a:ext cx="1998000" cy="1998000"/>
          </a:xfrm>
          <a:prstGeom prst="ellipse">
            <a:avLst/>
          </a:prstGeom>
          <a:solidFill>
            <a:srgbClr val="CE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1739901" y="1665288"/>
            <a:ext cx="6854167" cy="581699"/>
          </a:xfrm>
        </p:spPr>
        <p:txBody>
          <a:bodyPr/>
          <a:lstStyle>
            <a:lvl1pPr>
              <a:lnSpc>
                <a:spcPts val="5599"/>
              </a:lnSpc>
              <a:defRPr sz="5599"/>
            </a:lvl1p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African Vaccine Regulatory Forum (AVAREF)</a:t>
            </a:r>
          </a:p>
        </p:txBody>
      </p:sp>
      <p:sp>
        <p:nvSpPr>
          <p:cNvPr id="7" name="Text Placeholder 6"/>
          <p:cNvSpPr>
            <a:spLocks noGrp="1"/>
          </p:cNvSpPr>
          <p:nvPr>
            <p:ph type="body" sz="quarter" idx="12"/>
          </p:nvPr>
        </p:nvSpPr>
        <p:spPr>
          <a:xfrm>
            <a:off x="1739901" y="2633641"/>
            <a:ext cx="6854167" cy="936155"/>
          </a:xfrm>
        </p:spPr>
        <p:txBody>
          <a:bodyPr>
            <a:spAutoFit/>
          </a:bodyPr>
          <a:lstStyle/>
          <a:p>
            <a:pPr lvl="0"/>
            <a:r>
              <a:rPr lang="en-US"/>
              <a:t>Click to edit Master text styles</a:t>
            </a:r>
          </a:p>
          <a:p>
            <a:pPr lvl="1"/>
            <a:r>
              <a:rPr lang="en-US"/>
              <a:t>Second level</a:t>
            </a:r>
          </a:p>
        </p:txBody>
      </p:sp>
      <p:sp>
        <p:nvSpPr>
          <p:cNvPr id="28" name="Freeform 11"/>
          <p:cNvSpPr>
            <a:spLocks noEditPoints="1"/>
          </p:cNvSpPr>
          <p:nvPr userDrawn="1"/>
        </p:nvSpPr>
        <p:spPr bwMode="auto">
          <a:xfrm>
            <a:off x="1703777" y="7905747"/>
            <a:ext cx="306001" cy="306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31" tIns="45716" rIns="91431" bIns="45716" numCol="1" anchor="t" anchorCtr="0" compatLnSpc="1">
            <a:prstTxWarp prst="textNoShape">
              <a:avLst/>
            </a:prstTxWarp>
          </a:bodyPr>
          <a:lstStyle/>
          <a:p>
            <a:endParaRPr lang="en-GB" sz="1800"/>
          </a:p>
        </p:txBody>
      </p:sp>
      <p:grpSp>
        <p:nvGrpSpPr>
          <p:cNvPr id="44" name="Group 43"/>
          <p:cNvGrpSpPr>
            <a:grpSpLocks noChangeAspect="1"/>
          </p:cNvGrpSpPr>
          <p:nvPr userDrawn="1"/>
        </p:nvGrpSpPr>
        <p:grpSpPr>
          <a:xfrm>
            <a:off x="4495807" y="7905747"/>
            <a:ext cx="329073" cy="306000"/>
            <a:chOff x="4044956" y="7910770"/>
            <a:chExt cx="298203" cy="277294"/>
          </a:xfrm>
        </p:grpSpPr>
        <p:sp>
          <p:nvSpPr>
            <p:cNvPr id="41"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42"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43" name="Freeform 42"/>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sz="1800"/>
            </a:p>
          </p:txBody>
        </p:sp>
      </p:grpSp>
      <p:sp>
        <p:nvSpPr>
          <p:cNvPr id="47" name="Text Placeholder 46"/>
          <p:cNvSpPr>
            <a:spLocks noGrp="1"/>
          </p:cNvSpPr>
          <p:nvPr>
            <p:ph type="body" sz="quarter" idx="13" hasCustomPrompt="1"/>
          </p:nvPr>
        </p:nvSpPr>
        <p:spPr>
          <a:xfrm>
            <a:off x="2009778" y="7932347"/>
            <a:ext cx="2212972" cy="247651"/>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48" name="Text Placeholder 46"/>
          <p:cNvSpPr>
            <a:spLocks noGrp="1"/>
          </p:cNvSpPr>
          <p:nvPr>
            <p:ph type="body" sz="quarter" idx="14" hasCustomPrompt="1"/>
          </p:nvPr>
        </p:nvSpPr>
        <p:spPr>
          <a:xfrm>
            <a:off x="4823397" y="7932347"/>
            <a:ext cx="2212972" cy="247651"/>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Tree>
    <p:extLst>
      <p:ext uri="{BB962C8B-B14F-4D97-AF65-F5344CB8AC3E}">
        <p14:creationId xmlns:p14="http://schemas.microsoft.com/office/powerpoint/2010/main" val="2636162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90"/>
            <a:ext cx="13818950" cy="1960033"/>
          </a:xfrm>
        </p:spPr>
        <p:txBody>
          <a:bodyPr/>
          <a:lstStyle/>
          <a:p>
            <a:r>
              <a:rPr lang="en-US"/>
              <a:t>Click to edit Master title style</a:t>
            </a:r>
            <a:endParaRPr lang="en-GB"/>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812634" indent="0" algn="ctr">
              <a:buNone/>
              <a:defRPr>
                <a:solidFill>
                  <a:schemeClr val="tx1">
                    <a:tint val="75000"/>
                  </a:schemeClr>
                </a:solidFill>
              </a:defRPr>
            </a:lvl2pPr>
            <a:lvl3pPr marL="1625279" indent="0" algn="ctr">
              <a:buNone/>
              <a:defRPr>
                <a:solidFill>
                  <a:schemeClr val="tx1">
                    <a:tint val="75000"/>
                  </a:schemeClr>
                </a:solidFill>
              </a:defRPr>
            </a:lvl3pPr>
            <a:lvl4pPr marL="2437915" indent="0" algn="ctr">
              <a:buNone/>
              <a:defRPr>
                <a:solidFill>
                  <a:schemeClr val="tx1">
                    <a:tint val="75000"/>
                  </a:schemeClr>
                </a:solidFill>
              </a:defRPr>
            </a:lvl4pPr>
            <a:lvl5pPr marL="3250556" indent="0" algn="ctr">
              <a:buNone/>
              <a:defRPr>
                <a:solidFill>
                  <a:schemeClr val="tx1">
                    <a:tint val="75000"/>
                  </a:schemeClr>
                </a:solidFill>
              </a:defRPr>
            </a:lvl5pPr>
            <a:lvl6pPr marL="4063189" indent="0" algn="ctr">
              <a:buNone/>
              <a:defRPr>
                <a:solidFill>
                  <a:schemeClr val="tx1">
                    <a:tint val="75000"/>
                  </a:schemeClr>
                </a:solidFill>
              </a:defRPr>
            </a:lvl6pPr>
            <a:lvl7pPr marL="4875823" indent="0" algn="ctr">
              <a:buNone/>
              <a:defRPr>
                <a:solidFill>
                  <a:schemeClr val="tx1">
                    <a:tint val="75000"/>
                  </a:schemeClr>
                </a:solidFill>
              </a:defRPr>
            </a:lvl7pPr>
            <a:lvl8pPr marL="5688462" indent="0" algn="ctr">
              <a:buNone/>
              <a:defRPr>
                <a:solidFill>
                  <a:schemeClr val="tx1">
                    <a:tint val="75000"/>
                  </a:schemeClr>
                </a:solidFill>
              </a:defRPr>
            </a:lvl8pPr>
            <a:lvl9pPr marL="65011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B3A10E2B-0DDA-4783-86CF-3C7DAD833470}"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0468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438C00FB-1F20-47F1-9D1B-B7B67939C77A}"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615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9"/>
            <a:ext cx="13818950" cy="1816100"/>
          </a:xfrm>
        </p:spPr>
        <p:txBody>
          <a:bodyPr anchor="t"/>
          <a:lstStyle>
            <a:lvl1pPr algn="l">
              <a:defRPr sz="7110" b="1" cap="all"/>
            </a:lvl1pPr>
          </a:lstStyle>
          <a:p>
            <a:r>
              <a:rPr lang="en-US"/>
              <a:t>Click to edit Master title style</a:t>
            </a:r>
            <a:endParaRPr lang="en-GB"/>
          </a:p>
        </p:txBody>
      </p:sp>
      <p:sp>
        <p:nvSpPr>
          <p:cNvPr id="3" name="Text Placeholder 2"/>
          <p:cNvSpPr>
            <a:spLocks noGrp="1"/>
          </p:cNvSpPr>
          <p:nvPr>
            <p:ph type="body" idx="1"/>
          </p:nvPr>
        </p:nvSpPr>
        <p:spPr>
          <a:xfrm>
            <a:off x="1284237" y="3875618"/>
            <a:ext cx="13818950" cy="2000249"/>
          </a:xfrm>
        </p:spPr>
        <p:txBody>
          <a:bodyPr anchor="b"/>
          <a:lstStyle>
            <a:lvl1pPr marL="0" indent="0">
              <a:buNone/>
              <a:defRPr sz="3556">
                <a:solidFill>
                  <a:schemeClr val="tx1">
                    <a:tint val="75000"/>
                  </a:schemeClr>
                </a:solidFill>
              </a:defRPr>
            </a:lvl1pPr>
            <a:lvl2pPr marL="812634" indent="0">
              <a:buNone/>
              <a:defRPr sz="3200">
                <a:solidFill>
                  <a:schemeClr val="tx1">
                    <a:tint val="75000"/>
                  </a:schemeClr>
                </a:solidFill>
              </a:defRPr>
            </a:lvl2pPr>
            <a:lvl3pPr marL="1625279" indent="0">
              <a:buNone/>
              <a:defRPr sz="2844">
                <a:solidFill>
                  <a:schemeClr val="tx1">
                    <a:tint val="75000"/>
                  </a:schemeClr>
                </a:solidFill>
              </a:defRPr>
            </a:lvl3pPr>
            <a:lvl4pPr marL="2437915" indent="0">
              <a:buNone/>
              <a:defRPr sz="2489">
                <a:solidFill>
                  <a:schemeClr val="tx1">
                    <a:tint val="75000"/>
                  </a:schemeClr>
                </a:solidFill>
              </a:defRPr>
            </a:lvl4pPr>
            <a:lvl5pPr marL="3250556" indent="0">
              <a:buNone/>
              <a:defRPr sz="2489">
                <a:solidFill>
                  <a:schemeClr val="tx1">
                    <a:tint val="75000"/>
                  </a:schemeClr>
                </a:solidFill>
              </a:defRPr>
            </a:lvl5pPr>
            <a:lvl6pPr marL="4063189" indent="0">
              <a:buNone/>
              <a:defRPr sz="2489">
                <a:solidFill>
                  <a:schemeClr val="tx1">
                    <a:tint val="75000"/>
                  </a:schemeClr>
                </a:solidFill>
              </a:defRPr>
            </a:lvl6pPr>
            <a:lvl7pPr marL="4875823" indent="0">
              <a:buNone/>
              <a:defRPr sz="2489">
                <a:solidFill>
                  <a:schemeClr val="tx1">
                    <a:tint val="75000"/>
                  </a:schemeClr>
                </a:solidFill>
              </a:defRPr>
            </a:lvl7pPr>
            <a:lvl8pPr marL="5688462" indent="0">
              <a:buNone/>
              <a:defRPr sz="2489">
                <a:solidFill>
                  <a:schemeClr val="tx1">
                    <a:tint val="75000"/>
                  </a:schemeClr>
                </a:solidFill>
              </a:defRPr>
            </a:lvl8pPr>
            <a:lvl9pPr marL="6501100"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E7EDD6C4-1AF6-4FFF-A240-9762A7950C9B}"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4317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79" y="2133602"/>
            <a:ext cx="7180435" cy="6034617"/>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64274" y="2133602"/>
            <a:ext cx="7180435" cy="6034617"/>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12880" y="8475137"/>
            <a:ext cx="3793437" cy="486833"/>
          </a:xfrm>
          <a:prstGeom prst="rect">
            <a:avLst/>
          </a:prstGeom>
        </p:spPr>
        <p:txBody>
          <a:bodyPr/>
          <a:lstStyle/>
          <a:p>
            <a:fld id="{900EDD2D-AAED-4039-AF95-3BA20FA52DF2}" type="datetime1">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1473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812880" y="2046818"/>
            <a:ext cx="7183258" cy="853017"/>
          </a:xfrm>
        </p:spPr>
        <p:txBody>
          <a:bodyPr anchor="b"/>
          <a:lstStyle>
            <a:lvl1pPr marL="0" indent="0">
              <a:buNone/>
              <a:defRPr sz="4267" b="1"/>
            </a:lvl1pPr>
            <a:lvl2pPr marL="812634" indent="0">
              <a:buNone/>
              <a:defRPr sz="3556" b="1"/>
            </a:lvl2pPr>
            <a:lvl3pPr marL="1625279" indent="0">
              <a:buNone/>
              <a:defRPr sz="3200" b="1"/>
            </a:lvl3pPr>
            <a:lvl4pPr marL="2437915" indent="0">
              <a:buNone/>
              <a:defRPr sz="2844" b="1"/>
            </a:lvl4pPr>
            <a:lvl5pPr marL="3250556" indent="0">
              <a:buNone/>
              <a:defRPr sz="2844" b="1"/>
            </a:lvl5pPr>
            <a:lvl6pPr marL="4063189" indent="0">
              <a:buNone/>
              <a:defRPr sz="2844" b="1"/>
            </a:lvl6pPr>
            <a:lvl7pPr marL="4875823" indent="0">
              <a:buNone/>
              <a:defRPr sz="2844" b="1"/>
            </a:lvl7pPr>
            <a:lvl8pPr marL="5688462" indent="0">
              <a:buNone/>
              <a:defRPr sz="2844" b="1"/>
            </a:lvl8pPr>
            <a:lvl9pPr marL="6501100" indent="0">
              <a:buNone/>
              <a:defRPr sz="2844" b="1"/>
            </a:lvl9pPr>
          </a:lstStyle>
          <a:p>
            <a:pPr lvl="0"/>
            <a:r>
              <a:rPr lang="en-US"/>
              <a:t>Click to edit Master text styles</a:t>
            </a:r>
          </a:p>
        </p:txBody>
      </p:sp>
      <p:sp>
        <p:nvSpPr>
          <p:cNvPr id="4" name="Content Placeholder 3"/>
          <p:cNvSpPr>
            <a:spLocks noGrp="1"/>
          </p:cNvSpPr>
          <p:nvPr>
            <p:ph sz="half" idx="2"/>
          </p:nvPr>
        </p:nvSpPr>
        <p:spPr>
          <a:xfrm>
            <a:off x="812880" y="2899833"/>
            <a:ext cx="7183258"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8258655" y="2046818"/>
            <a:ext cx="7186079" cy="853017"/>
          </a:xfrm>
        </p:spPr>
        <p:txBody>
          <a:bodyPr anchor="b"/>
          <a:lstStyle>
            <a:lvl1pPr marL="0" indent="0">
              <a:buNone/>
              <a:defRPr sz="4267" b="1"/>
            </a:lvl1pPr>
            <a:lvl2pPr marL="812634" indent="0">
              <a:buNone/>
              <a:defRPr sz="3556" b="1"/>
            </a:lvl2pPr>
            <a:lvl3pPr marL="1625279" indent="0">
              <a:buNone/>
              <a:defRPr sz="3200" b="1"/>
            </a:lvl3pPr>
            <a:lvl4pPr marL="2437915" indent="0">
              <a:buNone/>
              <a:defRPr sz="2844" b="1"/>
            </a:lvl4pPr>
            <a:lvl5pPr marL="3250556" indent="0">
              <a:buNone/>
              <a:defRPr sz="2844" b="1"/>
            </a:lvl5pPr>
            <a:lvl6pPr marL="4063189" indent="0">
              <a:buNone/>
              <a:defRPr sz="2844" b="1"/>
            </a:lvl6pPr>
            <a:lvl7pPr marL="4875823" indent="0">
              <a:buNone/>
              <a:defRPr sz="2844" b="1"/>
            </a:lvl7pPr>
            <a:lvl8pPr marL="5688462" indent="0">
              <a:buNone/>
              <a:defRPr sz="2844" b="1"/>
            </a:lvl8pPr>
            <a:lvl9pPr marL="6501100"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58655" y="2899833"/>
            <a:ext cx="7186079"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12880" y="8475137"/>
            <a:ext cx="3793437" cy="486833"/>
          </a:xfrm>
          <a:prstGeom prst="rect">
            <a:avLst/>
          </a:prstGeom>
        </p:spPr>
        <p:txBody>
          <a:bodyPr/>
          <a:lstStyle/>
          <a:p>
            <a:fld id="{07119BC0-31A5-4AEB-89FA-0B0E8C3F9658}" type="datetime1">
              <a:rPr lang="en-GB" smtClean="0">
                <a:solidFill>
                  <a:prstClr val="black">
                    <a:tint val="75000"/>
                  </a:prstClr>
                </a:solidFill>
              </a:rPr>
              <a:pPr/>
              <a:t>20/09/2023</a:t>
            </a:fld>
            <a:endParaRPr lang="en-GB">
              <a:solidFill>
                <a:prstClr val="black">
                  <a:tint val="75000"/>
                </a:prstClr>
              </a:solidFill>
            </a:endParaRPr>
          </a:p>
        </p:txBody>
      </p:sp>
      <p:sp>
        <p:nvSpPr>
          <p:cNvPr id="8" name="Footer Placeholder 7"/>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0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CTC / Purpl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ACT Consortium - September 2023</a:t>
            </a:r>
            <a:endParaRPr lang="en-GB" dirty="0"/>
          </a:p>
        </p:txBody>
      </p:sp>
      <p:sp>
        <p:nvSpPr>
          <p:cNvPr id="7" name="Text Placeholder 6"/>
          <p:cNvSpPr>
            <a:spLocks noGrp="1"/>
          </p:cNvSpPr>
          <p:nvPr>
            <p:ph type="body" sz="quarter" idx="12"/>
          </p:nvPr>
        </p:nvSpPr>
        <p:spPr>
          <a:xfrm>
            <a:off x="5753100" y="2376488"/>
            <a:ext cx="8928100" cy="583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hasCustomPrompt="1"/>
          </p:nvPr>
        </p:nvSpPr>
        <p:spPr>
          <a:xfrm>
            <a:off x="5753100" y="811213"/>
            <a:ext cx="8928099" cy="581698"/>
          </a:xfrm>
        </p:spPr>
        <p:txBody>
          <a:bodyPr/>
          <a:lstStyle/>
          <a:p>
            <a:r>
              <a:rPr lang="en-US" dirty="0"/>
              <a:t>Click to edit title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4" name="Slide Number Placeholder 3"/>
          <p:cNvSpPr>
            <a:spLocks noGrp="1"/>
          </p:cNvSpPr>
          <p:nvPr>
            <p:ph type="sldNum" sz="quarter" idx="13"/>
          </p:nvPr>
        </p:nvSpPr>
        <p:spPr/>
        <p:txBody>
          <a:bodyPr/>
          <a:lstStyle/>
          <a:p>
            <a:r>
              <a:rPr lang="en-GB"/>
              <a:t>&lt;#&gt;</a:t>
            </a:r>
            <a:endParaRPr lang="en-GB" dirty="0"/>
          </a:p>
        </p:txBody>
      </p:sp>
    </p:spTree>
    <p:extLst>
      <p:ext uri="{BB962C8B-B14F-4D97-AF65-F5344CB8AC3E}">
        <p14:creationId xmlns:p14="http://schemas.microsoft.com/office/powerpoint/2010/main" val="3861859760"/>
      </p:ext>
    </p:extLst>
  </p:cSld>
  <p:clrMapOvr>
    <a:masterClrMapping/>
  </p:clrMapOvr>
  <p:extLst>
    <p:ext uri="{DCECCB84-F9BA-43D5-87BE-67443E8EF086}">
      <p15:sldGuideLst xmlns:p15="http://schemas.microsoft.com/office/powerpoint/2012/main">
        <p15:guide id="1" pos="3624"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12880" y="8475137"/>
            <a:ext cx="3793437" cy="486833"/>
          </a:xfrm>
          <a:prstGeom prst="rect">
            <a:avLst/>
          </a:prstGeom>
        </p:spPr>
        <p:txBody>
          <a:bodyPr/>
          <a:lstStyle/>
          <a:p>
            <a:fld id="{08D2F817-60C1-4795-B0FD-E6586427CC5B}" type="datetime1">
              <a:rPr lang="en-GB" smtClean="0">
                <a:solidFill>
                  <a:prstClr val="black">
                    <a:tint val="75000"/>
                  </a:prstClr>
                </a:solidFill>
              </a:rPr>
              <a:pPr/>
              <a:t>20/09/2023</a:t>
            </a:fld>
            <a:endParaRPr lang="en-GB">
              <a:solidFill>
                <a:prstClr val="black">
                  <a:tint val="75000"/>
                </a:prstClr>
              </a:solidFill>
            </a:endParaRPr>
          </a:p>
        </p:txBody>
      </p:sp>
      <p:sp>
        <p:nvSpPr>
          <p:cNvPr id="4" name="Footer Placeholder 3"/>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3286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80" y="8475137"/>
            <a:ext cx="3793437" cy="486833"/>
          </a:xfrm>
          <a:prstGeom prst="rect">
            <a:avLst/>
          </a:prstGeom>
        </p:spPr>
        <p:txBody>
          <a:bodyPr/>
          <a:lstStyle/>
          <a:p>
            <a:fld id="{3D6AC699-1B4B-473C-8AD7-BCA7C0895B23}" type="datetime1">
              <a:rPr lang="en-GB" smtClean="0">
                <a:solidFill>
                  <a:prstClr val="black">
                    <a:tint val="75000"/>
                  </a:prstClr>
                </a:solidFill>
              </a:rPr>
              <a:pPr/>
              <a:t>20/09/2023</a:t>
            </a:fld>
            <a:endParaRPr lang="en-GB">
              <a:solidFill>
                <a:prstClr val="black">
                  <a:tint val="75000"/>
                </a:prstClr>
              </a:solidFill>
            </a:endParaRPr>
          </a:p>
        </p:txBody>
      </p:sp>
      <p:sp>
        <p:nvSpPr>
          <p:cNvPr id="3" name="Footer Placeholder 2"/>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823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905" y="364066"/>
            <a:ext cx="5348634" cy="1549401"/>
          </a:xfrm>
        </p:spPr>
        <p:txBody>
          <a:bodyPr anchor="b"/>
          <a:lstStyle>
            <a:lvl1pPr algn="l">
              <a:defRPr sz="3556" b="1"/>
            </a:lvl1pPr>
          </a:lstStyle>
          <a:p>
            <a:r>
              <a:rPr lang="en-US"/>
              <a:t>Click to edit Master title style</a:t>
            </a:r>
            <a:endParaRPr lang="en-GB"/>
          </a:p>
        </p:txBody>
      </p:sp>
      <p:sp>
        <p:nvSpPr>
          <p:cNvPr id="3" name="Content Placeholder 2"/>
          <p:cNvSpPr>
            <a:spLocks noGrp="1"/>
          </p:cNvSpPr>
          <p:nvPr>
            <p:ph idx="1"/>
          </p:nvPr>
        </p:nvSpPr>
        <p:spPr>
          <a:xfrm>
            <a:off x="6356265" y="364091"/>
            <a:ext cx="9088444" cy="7804151"/>
          </a:xfrm>
        </p:spPr>
        <p:txBody>
          <a:bodyPr/>
          <a:lstStyle>
            <a:lvl1pPr>
              <a:defRPr sz="5689"/>
            </a:lvl1pPr>
            <a:lvl2pPr>
              <a:defRPr sz="4977"/>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12905" y="1913473"/>
            <a:ext cx="5348634" cy="6254751"/>
          </a:xfrm>
        </p:spPr>
        <p:txBody>
          <a:bodyPr/>
          <a:lstStyle>
            <a:lvl1pPr marL="0" indent="0">
              <a:buNone/>
              <a:defRPr sz="2489"/>
            </a:lvl1pPr>
            <a:lvl2pPr marL="812634" indent="0">
              <a:buNone/>
              <a:defRPr sz="2133"/>
            </a:lvl2pPr>
            <a:lvl3pPr marL="1625279" indent="0">
              <a:buNone/>
              <a:defRPr sz="1777"/>
            </a:lvl3pPr>
            <a:lvl4pPr marL="2437915" indent="0">
              <a:buNone/>
              <a:defRPr sz="1600"/>
            </a:lvl4pPr>
            <a:lvl5pPr marL="3250556" indent="0">
              <a:buNone/>
              <a:defRPr sz="1600"/>
            </a:lvl5pPr>
            <a:lvl6pPr marL="4063189" indent="0">
              <a:buNone/>
              <a:defRPr sz="1600"/>
            </a:lvl6pPr>
            <a:lvl7pPr marL="4875823" indent="0">
              <a:buNone/>
              <a:defRPr sz="1600"/>
            </a:lvl7pPr>
            <a:lvl8pPr marL="5688462" indent="0">
              <a:buNone/>
              <a:defRPr sz="1600"/>
            </a:lvl8pPr>
            <a:lvl9pPr marL="6501100" indent="0">
              <a:buNone/>
              <a:defRPr sz="1600"/>
            </a:lvl9pPr>
          </a:lstStyle>
          <a:p>
            <a:pPr lvl="0"/>
            <a:r>
              <a:rPr lang="en-US"/>
              <a:t>Click to edit Master text styles</a:t>
            </a:r>
          </a:p>
        </p:txBody>
      </p:sp>
      <p:sp>
        <p:nvSpPr>
          <p:cNvPr id="5" name="Date Placeholder 4"/>
          <p:cNvSpPr>
            <a:spLocks noGrp="1"/>
          </p:cNvSpPr>
          <p:nvPr>
            <p:ph type="dt" sz="half" idx="10"/>
          </p:nvPr>
        </p:nvSpPr>
        <p:spPr>
          <a:xfrm>
            <a:off x="812880" y="8475137"/>
            <a:ext cx="3793437" cy="486833"/>
          </a:xfrm>
          <a:prstGeom prst="rect">
            <a:avLst/>
          </a:prstGeom>
        </p:spPr>
        <p:txBody>
          <a:bodyPr/>
          <a:lstStyle/>
          <a:p>
            <a:fld id="{D56A81AD-F8B6-45D0-B299-F3476EEFDCD0}" type="datetime1">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1059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0" y="6400802"/>
            <a:ext cx="9754553" cy="755652"/>
          </a:xfrm>
        </p:spPr>
        <p:txBody>
          <a:bodyPr anchor="b"/>
          <a:lstStyle>
            <a:lvl1pPr algn="l">
              <a:defRPr sz="3556" b="1"/>
            </a:lvl1pPr>
          </a:lstStyle>
          <a:p>
            <a:r>
              <a:rPr lang="en-US"/>
              <a:t>Click to edit Master title style</a:t>
            </a:r>
            <a:endParaRPr lang="en-GB"/>
          </a:p>
        </p:txBody>
      </p:sp>
      <p:sp>
        <p:nvSpPr>
          <p:cNvPr id="3" name="Picture Placeholder 2"/>
          <p:cNvSpPr>
            <a:spLocks noGrp="1"/>
          </p:cNvSpPr>
          <p:nvPr>
            <p:ph type="pic" idx="1"/>
          </p:nvPr>
        </p:nvSpPr>
        <p:spPr>
          <a:xfrm>
            <a:off x="3186600" y="817033"/>
            <a:ext cx="9754553" cy="5486400"/>
          </a:xfrm>
        </p:spPr>
        <p:txBody>
          <a:bodyPr/>
          <a:lstStyle>
            <a:lvl1pPr marL="0" indent="0">
              <a:buNone/>
              <a:defRPr sz="5689"/>
            </a:lvl1pPr>
            <a:lvl2pPr marL="812634" indent="0">
              <a:buNone/>
              <a:defRPr sz="4977"/>
            </a:lvl2pPr>
            <a:lvl3pPr marL="1625279" indent="0">
              <a:buNone/>
              <a:defRPr sz="4267"/>
            </a:lvl3pPr>
            <a:lvl4pPr marL="2437915" indent="0">
              <a:buNone/>
              <a:defRPr sz="3556"/>
            </a:lvl4pPr>
            <a:lvl5pPr marL="3250556" indent="0">
              <a:buNone/>
              <a:defRPr sz="3556"/>
            </a:lvl5pPr>
            <a:lvl6pPr marL="4063189" indent="0">
              <a:buNone/>
              <a:defRPr sz="3556"/>
            </a:lvl6pPr>
            <a:lvl7pPr marL="4875823" indent="0">
              <a:buNone/>
              <a:defRPr sz="3556"/>
            </a:lvl7pPr>
            <a:lvl8pPr marL="5688462" indent="0">
              <a:buNone/>
              <a:defRPr sz="3556"/>
            </a:lvl8pPr>
            <a:lvl9pPr marL="6501100" indent="0">
              <a:buNone/>
              <a:defRPr sz="3556"/>
            </a:lvl9pPr>
          </a:lstStyle>
          <a:p>
            <a:endParaRPr lang="en-GB"/>
          </a:p>
        </p:txBody>
      </p:sp>
      <p:sp>
        <p:nvSpPr>
          <p:cNvPr id="4" name="Text Placeholder 3"/>
          <p:cNvSpPr>
            <a:spLocks noGrp="1"/>
          </p:cNvSpPr>
          <p:nvPr>
            <p:ph type="body" sz="half" idx="2"/>
          </p:nvPr>
        </p:nvSpPr>
        <p:spPr>
          <a:xfrm>
            <a:off x="3186600" y="7156473"/>
            <a:ext cx="9754553" cy="1073151"/>
          </a:xfrm>
        </p:spPr>
        <p:txBody>
          <a:bodyPr/>
          <a:lstStyle>
            <a:lvl1pPr marL="0" indent="0">
              <a:buNone/>
              <a:defRPr sz="2489"/>
            </a:lvl1pPr>
            <a:lvl2pPr marL="812634" indent="0">
              <a:buNone/>
              <a:defRPr sz="2133"/>
            </a:lvl2pPr>
            <a:lvl3pPr marL="1625279" indent="0">
              <a:buNone/>
              <a:defRPr sz="1777"/>
            </a:lvl3pPr>
            <a:lvl4pPr marL="2437915" indent="0">
              <a:buNone/>
              <a:defRPr sz="1600"/>
            </a:lvl4pPr>
            <a:lvl5pPr marL="3250556" indent="0">
              <a:buNone/>
              <a:defRPr sz="1600"/>
            </a:lvl5pPr>
            <a:lvl6pPr marL="4063189" indent="0">
              <a:buNone/>
              <a:defRPr sz="1600"/>
            </a:lvl6pPr>
            <a:lvl7pPr marL="4875823" indent="0">
              <a:buNone/>
              <a:defRPr sz="1600"/>
            </a:lvl7pPr>
            <a:lvl8pPr marL="5688462" indent="0">
              <a:buNone/>
              <a:defRPr sz="1600"/>
            </a:lvl8pPr>
            <a:lvl9pPr marL="6501100" indent="0">
              <a:buNone/>
              <a:defRPr sz="1600"/>
            </a:lvl9pPr>
          </a:lstStyle>
          <a:p>
            <a:pPr lvl="0"/>
            <a:r>
              <a:rPr lang="en-US"/>
              <a:t>Click to edit Master text styles</a:t>
            </a:r>
          </a:p>
        </p:txBody>
      </p:sp>
      <p:sp>
        <p:nvSpPr>
          <p:cNvPr id="5" name="Date Placeholder 4"/>
          <p:cNvSpPr>
            <a:spLocks noGrp="1"/>
          </p:cNvSpPr>
          <p:nvPr>
            <p:ph type="dt" sz="half" idx="10"/>
          </p:nvPr>
        </p:nvSpPr>
        <p:spPr>
          <a:xfrm>
            <a:off x="812880" y="8475137"/>
            <a:ext cx="3793437" cy="486833"/>
          </a:xfrm>
          <a:prstGeom prst="rect">
            <a:avLst/>
          </a:prstGeom>
        </p:spPr>
        <p:txBody>
          <a:bodyPr/>
          <a:lstStyle/>
          <a:p>
            <a:fld id="{CF5FFE74-477F-4D05-A709-A30E2A28CF37}" type="datetime1">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2985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6AB7A15B-D901-4107-BABB-3C4702DFCD55}"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689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6751" y="366188"/>
            <a:ext cx="3657957"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79" y="366188"/>
            <a:ext cx="10702912"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BA1312EE-A08E-4109-A4EB-C6478D0DFE12}"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5290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CTC / Front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0126" y="2259012"/>
            <a:ext cx="6877566" cy="2173287"/>
          </a:xfrm>
        </p:spPr>
        <p:txBody>
          <a:bodyPr/>
          <a:lstStyle>
            <a:lvl1pPr>
              <a:lnSpc>
                <a:spcPts val="5500"/>
              </a:lnSpc>
              <a:defRPr sz="5700" baseline="0"/>
            </a:lvl1pPr>
          </a:lstStyle>
          <a:p>
            <a:r>
              <a:rPr lang="en-US"/>
              <a:t>Click to edit document title</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4687" y="-1"/>
            <a:ext cx="8042901" cy="9143999"/>
          </a:xfrm>
          <a:prstGeom prst="rect">
            <a:avLst/>
          </a:prstGeom>
        </p:spPr>
      </p:pic>
      <p:sp>
        <p:nvSpPr>
          <p:cNvPr id="7" name="Freeform 5"/>
          <p:cNvSpPr>
            <a:spLocks noChangeAspect="1" noEditPoints="1"/>
          </p:cNvSpPr>
          <p:nvPr userDrawn="1"/>
        </p:nvSpPr>
        <p:spPr bwMode="auto">
          <a:xfrm>
            <a:off x="1023525" y="852488"/>
            <a:ext cx="1314000" cy="730957"/>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Text Placeholder 6"/>
          <p:cNvSpPr>
            <a:spLocks noGrp="1"/>
          </p:cNvSpPr>
          <p:nvPr>
            <p:ph type="body" sz="quarter" idx="12" hasCustomPrompt="1"/>
          </p:nvPr>
        </p:nvSpPr>
        <p:spPr>
          <a:xfrm>
            <a:off x="1000126" y="4592400"/>
            <a:ext cx="6877566" cy="359073"/>
          </a:xfrm>
        </p:spPr>
        <p:txBody>
          <a:bodyPr wrap="square">
            <a:spAutoFit/>
          </a:bodyPr>
          <a:lstStyle>
            <a:lvl1pPr>
              <a:lnSpc>
                <a:spcPts val="2800"/>
              </a:lnSpc>
              <a:spcAft>
                <a:spcPts val="1400"/>
              </a:spcAft>
              <a:defRPr sz="1920" b="0" spc="10" baseline="0">
                <a:latin typeface="+mn-lt"/>
              </a:defRPr>
            </a:lvl1pPr>
            <a:lvl2pPr>
              <a:lnSpc>
                <a:spcPts val="2800"/>
              </a:lnSpc>
              <a:spcAft>
                <a:spcPts val="1400"/>
              </a:spcAft>
              <a:defRPr sz="1920" b="0">
                <a:latin typeface="+mn-lt"/>
              </a:defRPr>
            </a:lvl2pPr>
          </a:lstStyle>
          <a:p>
            <a:pPr lvl="0"/>
            <a:r>
              <a:rPr lang="en-US"/>
              <a:t>Click to edit document subtitle</a:t>
            </a:r>
          </a:p>
        </p:txBody>
      </p:sp>
      <p:sp>
        <p:nvSpPr>
          <p:cNvPr id="24" name="Freeform 5"/>
          <p:cNvSpPr>
            <a:spLocks noEditPoints="1"/>
          </p:cNvSpPr>
          <p:nvPr userDrawn="1"/>
        </p:nvSpPr>
        <p:spPr bwMode="auto">
          <a:xfrm>
            <a:off x="1000126" y="7578605"/>
            <a:ext cx="628649" cy="630358"/>
          </a:xfrm>
          <a:custGeom>
            <a:avLst/>
            <a:gdLst>
              <a:gd name="T0" fmla="*/ 95 w 300"/>
              <a:gd name="T1" fmla="*/ 247 h 299"/>
              <a:gd name="T2" fmla="*/ 104 w 300"/>
              <a:gd name="T3" fmla="*/ 251 h 299"/>
              <a:gd name="T4" fmla="*/ 104 w 300"/>
              <a:gd name="T5" fmla="*/ 242 h 299"/>
              <a:gd name="T6" fmla="*/ 100 w 300"/>
              <a:gd name="T7" fmla="*/ 238 h 299"/>
              <a:gd name="T8" fmla="*/ 87 w 300"/>
              <a:gd name="T9" fmla="*/ 239 h 299"/>
              <a:gd name="T10" fmla="*/ 76 w 300"/>
              <a:gd name="T11" fmla="*/ 248 h 299"/>
              <a:gd name="T12" fmla="*/ 63 w 300"/>
              <a:gd name="T13" fmla="*/ 232 h 299"/>
              <a:gd name="T14" fmla="*/ 56 w 300"/>
              <a:gd name="T15" fmla="*/ 232 h 299"/>
              <a:gd name="T16" fmla="*/ 64 w 300"/>
              <a:gd name="T17" fmla="*/ 258 h 299"/>
              <a:gd name="T18" fmla="*/ 71 w 300"/>
              <a:gd name="T19" fmla="*/ 258 h 299"/>
              <a:gd name="T20" fmla="*/ 86 w 300"/>
              <a:gd name="T21" fmla="*/ 245 h 299"/>
              <a:gd name="T22" fmla="*/ 113 w 300"/>
              <a:gd name="T23" fmla="*/ 252 h 299"/>
              <a:gd name="T24" fmla="*/ 122 w 300"/>
              <a:gd name="T25" fmla="*/ 223 h 299"/>
              <a:gd name="T26" fmla="*/ 242 w 300"/>
              <a:gd name="T27" fmla="*/ 238 h 299"/>
              <a:gd name="T28" fmla="*/ 238 w 300"/>
              <a:gd name="T29" fmla="*/ 242 h 299"/>
              <a:gd name="T30" fmla="*/ 243 w 300"/>
              <a:gd name="T31" fmla="*/ 253 h 299"/>
              <a:gd name="T32" fmla="*/ 256 w 300"/>
              <a:gd name="T33" fmla="*/ 247 h 299"/>
              <a:gd name="T34" fmla="*/ 229 w 300"/>
              <a:gd name="T35" fmla="*/ 240 h 299"/>
              <a:gd name="T36" fmla="*/ 213 w 300"/>
              <a:gd name="T37" fmla="*/ 234 h 299"/>
              <a:gd name="T38" fmla="*/ 205 w 300"/>
              <a:gd name="T39" fmla="*/ 232 h 299"/>
              <a:gd name="T40" fmla="*/ 196 w 300"/>
              <a:gd name="T41" fmla="*/ 232 h 299"/>
              <a:gd name="T42" fmla="*/ 197 w 300"/>
              <a:gd name="T43" fmla="*/ 258 h 299"/>
              <a:gd name="T44" fmla="*/ 203 w 300"/>
              <a:gd name="T45" fmla="*/ 244 h 299"/>
              <a:gd name="T46" fmla="*/ 213 w 300"/>
              <a:gd name="T47" fmla="*/ 244 h 299"/>
              <a:gd name="T48" fmla="*/ 219 w 300"/>
              <a:gd name="T49" fmla="*/ 258 h 299"/>
              <a:gd name="T50" fmla="*/ 248 w 300"/>
              <a:gd name="T51" fmla="*/ 258 h 299"/>
              <a:gd name="T52" fmla="*/ 243 w 300"/>
              <a:gd name="T53" fmla="*/ 253 h 299"/>
              <a:gd name="T54" fmla="*/ 173 w 300"/>
              <a:gd name="T55" fmla="*/ 239 h 299"/>
              <a:gd name="T56" fmla="*/ 152 w 300"/>
              <a:gd name="T57" fmla="*/ 248 h 299"/>
              <a:gd name="T58" fmla="*/ 148 w 300"/>
              <a:gd name="T59" fmla="*/ 239 h 299"/>
              <a:gd name="T60" fmla="*/ 159 w 300"/>
              <a:gd name="T61" fmla="*/ 245 h 299"/>
              <a:gd name="T62" fmla="*/ 173 w 300"/>
              <a:gd name="T63" fmla="*/ 232 h 299"/>
              <a:gd name="T64" fmla="*/ 134 w 300"/>
              <a:gd name="T65" fmla="*/ 242 h 299"/>
              <a:gd name="T66" fmla="*/ 125 w 300"/>
              <a:gd name="T67" fmla="*/ 258 h 299"/>
              <a:gd name="T68" fmla="*/ 148 w 300"/>
              <a:gd name="T69" fmla="*/ 259 h 299"/>
              <a:gd name="T70" fmla="*/ 187 w 300"/>
              <a:gd name="T71" fmla="*/ 245 h 299"/>
              <a:gd name="T72" fmla="*/ 209 w 300"/>
              <a:gd name="T73" fmla="*/ 51 h 299"/>
              <a:gd name="T74" fmla="*/ 151 w 300"/>
              <a:gd name="T75" fmla="*/ 51 h 299"/>
              <a:gd name="T76" fmla="*/ 111 w 300"/>
              <a:gd name="T77" fmla="*/ 127 h 299"/>
              <a:gd name="T78" fmla="*/ 75 w 300"/>
              <a:gd name="T79" fmla="*/ 167 h 299"/>
              <a:gd name="T80" fmla="*/ 150 w 300"/>
              <a:gd name="T81" fmla="*/ 122 h 299"/>
              <a:gd name="T82" fmla="*/ 216 w 300"/>
              <a:gd name="T83" fmla="*/ 199 h 299"/>
              <a:gd name="T84" fmla="*/ 300 w 300"/>
              <a:gd name="T85" fmla="*/ 299 h 299"/>
              <a:gd name="T86" fmla="*/ 300 w 300"/>
              <a:gd name="T8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299">
                <a:moveTo>
                  <a:pt x="104" y="251"/>
                </a:moveTo>
                <a:cubicBezTo>
                  <a:pt x="102" y="253"/>
                  <a:pt x="99" y="253"/>
                  <a:pt x="97" y="251"/>
                </a:cubicBezTo>
                <a:cubicBezTo>
                  <a:pt x="95" y="250"/>
                  <a:pt x="95" y="249"/>
                  <a:pt x="95" y="247"/>
                </a:cubicBezTo>
                <a:cubicBezTo>
                  <a:pt x="113" y="247"/>
                  <a:pt x="113" y="247"/>
                  <a:pt x="113" y="247"/>
                </a:cubicBezTo>
                <a:cubicBezTo>
                  <a:pt x="113" y="251"/>
                  <a:pt x="113" y="251"/>
                  <a:pt x="113" y="251"/>
                </a:cubicBezTo>
                <a:lnTo>
                  <a:pt x="104" y="251"/>
                </a:lnTo>
                <a:close/>
                <a:moveTo>
                  <a:pt x="100" y="238"/>
                </a:moveTo>
                <a:cubicBezTo>
                  <a:pt x="102" y="238"/>
                  <a:pt x="104" y="240"/>
                  <a:pt x="104" y="242"/>
                </a:cubicBezTo>
                <a:cubicBezTo>
                  <a:pt x="104" y="242"/>
                  <a:pt x="104" y="242"/>
                  <a:pt x="104" y="242"/>
                </a:cubicBezTo>
                <a:cubicBezTo>
                  <a:pt x="95" y="242"/>
                  <a:pt x="95" y="242"/>
                  <a:pt x="95" y="242"/>
                </a:cubicBezTo>
                <a:cubicBezTo>
                  <a:pt x="95" y="240"/>
                  <a:pt x="97" y="238"/>
                  <a:pt x="100" y="238"/>
                </a:cubicBezTo>
                <a:cubicBezTo>
                  <a:pt x="100" y="238"/>
                  <a:pt x="100" y="238"/>
                  <a:pt x="100" y="238"/>
                </a:cubicBezTo>
                <a:close/>
                <a:moveTo>
                  <a:pt x="113" y="241"/>
                </a:moveTo>
                <a:cubicBezTo>
                  <a:pt x="111" y="235"/>
                  <a:pt x="105" y="231"/>
                  <a:pt x="99" y="232"/>
                </a:cubicBezTo>
                <a:cubicBezTo>
                  <a:pt x="94" y="231"/>
                  <a:pt x="90" y="234"/>
                  <a:pt x="87" y="239"/>
                </a:cubicBezTo>
                <a:cubicBezTo>
                  <a:pt x="89" y="232"/>
                  <a:pt x="89" y="232"/>
                  <a:pt x="89" y="232"/>
                </a:cubicBezTo>
                <a:cubicBezTo>
                  <a:pt x="79" y="232"/>
                  <a:pt x="79" y="232"/>
                  <a:pt x="79" y="232"/>
                </a:cubicBezTo>
                <a:cubicBezTo>
                  <a:pt x="76" y="248"/>
                  <a:pt x="76" y="248"/>
                  <a:pt x="76" y="248"/>
                </a:cubicBezTo>
                <a:cubicBezTo>
                  <a:pt x="76" y="248"/>
                  <a:pt x="76" y="248"/>
                  <a:pt x="76" y="248"/>
                </a:cubicBezTo>
                <a:cubicBezTo>
                  <a:pt x="72" y="232"/>
                  <a:pt x="72" y="232"/>
                  <a:pt x="72" y="232"/>
                </a:cubicBezTo>
                <a:cubicBezTo>
                  <a:pt x="63" y="232"/>
                  <a:pt x="63" y="232"/>
                  <a:pt x="63" y="232"/>
                </a:cubicBezTo>
                <a:cubicBezTo>
                  <a:pt x="60" y="248"/>
                  <a:pt x="60" y="248"/>
                  <a:pt x="60" y="248"/>
                </a:cubicBezTo>
                <a:cubicBezTo>
                  <a:pt x="60" y="248"/>
                  <a:pt x="60" y="248"/>
                  <a:pt x="60" y="248"/>
                </a:cubicBezTo>
                <a:cubicBezTo>
                  <a:pt x="56" y="232"/>
                  <a:pt x="56" y="232"/>
                  <a:pt x="56" y="232"/>
                </a:cubicBezTo>
                <a:cubicBezTo>
                  <a:pt x="46" y="232"/>
                  <a:pt x="46" y="232"/>
                  <a:pt x="46" y="232"/>
                </a:cubicBezTo>
                <a:cubicBezTo>
                  <a:pt x="54" y="258"/>
                  <a:pt x="54" y="258"/>
                  <a:pt x="54" y="258"/>
                </a:cubicBezTo>
                <a:cubicBezTo>
                  <a:pt x="64" y="258"/>
                  <a:pt x="64" y="258"/>
                  <a:pt x="64" y="258"/>
                </a:cubicBezTo>
                <a:cubicBezTo>
                  <a:pt x="68" y="242"/>
                  <a:pt x="68" y="242"/>
                  <a:pt x="68" y="242"/>
                </a:cubicBezTo>
                <a:cubicBezTo>
                  <a:pt x="68" y="242"/>
                  <a:pt x="68" y="242"/>
                  <a:pt x="68" y="242"/>
                </a:cubicBezTo>
                <a:cubicBezTo>
                  <a:pt x="71" y="258"/>
                  <a:pt x="71" y="258"/>
                  <a:pt x="71" y="258"/>
                </a:cubicBezTo>
                <a:cubicBezTo>
                  <a:pt x="81" y="258"/>
                  <a:pt x="81" y="258"/>
                  <a:pt x="81" y="258"/>
                </a:cubicBezTo>
                <a:cubicBezTo>
                  <a:pt x="86" y="243"/>
                  <a:pt x="86" y="243"/>
                  <a:pt x="86" y="243"/>
                </a:cubicBezTo>
                <a:cubicBezTo>
                  <a:pt x="86" y="244"/>
                  <a:pt x="86" y="245"/>
                  <a:pt x="86" y="245"/>
                </a:cubicBezTo>
                <a:cubicBezTo>
                  <a:pt x="85" y="252"/>
                  <a:pt x="91" y="259"/>
                  <a:pt x="98" y="259"/>
                </a:cubicBezTo>
                <a:cubicBezTo>
                  <a:pt x="99" y="259"/>
                  <a:pt x="99" y="259"/>
                  <a:pt x="100" y="259"/>
                </a:cubicBezTo>
                <a:cubicBezTo>
                  <a:pt x="105" y="259"/>
                  <a:pt x="110" y="256"/>
                  <a:pt x="113" y="252"/>
                </a:cubicBezTo>
                <a:cubicBezTo>
                  <a:pt x="113" y="258"/>
                  <a:pt x="113" y="258"/>
                  <a:pt x="113" y="258"/>
                </a:cubicBezTo>
                <a:cubicBezTo>
                  <a:pt x="122" y="258"/>
                  <a:pt x="122" y="258"/>
                  <a:pt x="122" y="258"/>
                </a:cubicBezTo>
                <a:cubicBezTo>
                  <a:pt x="122" y="223"/>
                  <a:pt x="122" y="223"/>
                  <a:pt x="122" y="223"/>
                </a:cubicBezTo>
                <a:cubicBezTo>
                  <a:pt x="113" y="223"/>
                  <a:pt x="113" y="223"/>
                  <a:pt x="113" y="223"/>
                </a:cubicBezTo>
                <a:lnTo>
                  <a:pt x="113" y="241"/>
                </a:lnTo>
                <a:close/>
                <a:moveTo>
                  <a:pt x="242" y="238"/>
                </a:moveTo>
                <a:cubicBezTo>
                  <a:pt x="245" y="238"/>
                  <a:pt x="247" y="240"/>
                  <a:pt x="247" y="242"/>
                </a:cubicBezTo>
                <a:cubicBezTo>
                  <a:pt x="247" y="242"/>
                  <a:pt x="247" y="242"/>
                  <a:pt x="247" y="242"/>
                </a:cubicBezTo>
                <a:cubicBezTo>
                  <a:pt x="238" y="242"/>
                  <a:pt x="238" y="242"/>
                  <a:pt x="238" y="242"/>
                </a:cubicBezTo>
                <a:cubicBezTo>
                  <a:pt x="238" y="240"/>
                  <a:pt x="240" y="238"/>
                  <a:pt x="242" y="238"/>
                </a:cubicBezTo>
                <a:cubicBezTo>
                  <a:pt x="242" y="238"/>
                  <a:pt x="242" y="238"/>
                  <a:pt x="242" y="238"/>
                </a:cubicBezTo>
                <a:close/>
                <a:moveTo>
                  <a:pt x="243" y="253"/>
                </a:moveTo>
                <a:cubicBezTo>
                  <a:pt x="240" y="253"/>
                  <a:pt x="238" y="251"/>
                  <a:pt x="238" y="248"/>
                </a:cubicBezTo>
                <a:cubicBezTo>
                  <a:pt x="238" y="248"/>
                  <a:pt x="238" y="248"/>
                  <a:pt x="238" y="247"/>
                </a:cubicBezTo>
                <a:cubicBezTo>
                  <a:pt x="256" y="247"/>
                  <a:pt x="256" y="247"/>
                  <a:pt x="256" y="247"/>
                </a:cubicBezTo>
                <a:cubicBezTo>
                  <a:pt x="256" y="237"/>
                  <a:pt x="252" y="232"/>
                  <a:pt x="242" y="232"/>
                </a:cubicBezTo>
                <a:cubicBezTo>
                  <a:pt x="236" y="231"/>
                  <a:pt x="230" y="236"/>
                  <a:pt x="229" y="242"/>
                </a:cubicBezTo>
                <a:cubicBezTo>
                  <a:pt x="229" y="240"/>
                  <a:pt x="229" y="240"/>
                  <a:pt x="229" y="240"/>
                </a:cubicBezTo>
                <a:cubicBezTo>
                  <a:pt x="229" y="236"/>
                  <a:pt x="226" y="232"/>
                  <a:pt x="222" y="232"/>
                </a:cubicBezTo>
                <a:cubicBezTo>
                  <a:pt x="221" y="232"/>
                  <a:pt x="221" y="232"/>
                  <a:pt x="220" y="232"/>
                </a:cubicBezTo>
                <a:cubicBezTo>
                  <a:pt x="218" y="231"/>
                  <a:pt x="215" y="232"/>
                  <a:pt x="213" y="234"/>
                </a:cubicBezTo>
                <a:cubicBezTo>
                  <a:pt x="213" y="234"/>
                  <a:pt x="213" y="235"/>
                  <a:pt x="213" y="235"/>
                </a:cubicBezTo>
                <a:cubicBezTo>
                  <a:pt x="212" y="235"/>
                  <a:pt x="212" y="236"/>
                  <a:pt x="212" y="236"/>
                </a:cubicBezTo>
                <a:cubicBezTo>
                  <a:pt x="210" y="233"/>
                  <a:pt x="208" y="232"/>
                  <a:pt x="205" y="232"/>
                </a:cubicBezTo>
                <a:cubicBezTo>
                  <a:pt x="201" y="231"/>
                  <a:pt x="198" y="233"/>
                  <a:pt x="196" y="236"/>
                </a:cubicBezTo>
                <a:cubicBezTo>
                  <a:pt x="196" y="236"/>
                  <a:pt x="196" y="236"/>
                  <a:pt x="196" y="236"/>
                </a:cubicBezTo>
                <a:cubicBezTo>
                  <a:pt x="196" y="232"/>
                  <a:pt x="196" y="232"/>
                  <a:pt x="196" y="232"/>
                </a:cubicBezTo>
                <a:cubicBezTo>
                  <a:pt x="187" y="232"/>
                  <a:pt x="187" y="232"/>
                  <a:pt x="187" y="232"/>
                </a:cubicBezTo>
                <a:cubicBezTo>
                  <a:pt x="187" y="258"/>
                  <a:pt x="187" y="258"/>
                  <a:pt x="187" y="258"/>
                </a:cubicBezTo>
                <a:cubicBezTo>
                  <a:pt x="197" y="258"/>
                  <a:pt x="197" y="258"/>
                  <a:pt x="197" y="258"/>
                </a:cubicBezTo>
                <a:cubicBezTo>
                  <a:pt x="197" y="244"/>
                  <a:pt x="197" y="244"/>
                  <a:pt x="197" y="244"/>
                </a:cubicBezTo>
                <a:cubicBezTo>
                  <a:pt x="197" y="241"/>
                  <a:pt x="197" y="239"/>
                  <a:pt x="200" y="239"/>
                </a:cubicBezTo>
                <a:cubicBezTo>
                  <a:pt x="203" y="239"/>
                  <a:pt x="203" y="242"/>
                  <a:pt x="203" y="244"/>
                </a:cubicBezTo>
                <a:cubicBezTo>
                  <a:pt x="203" y="258"/>
                  <a:pt x="203" y="258"/>
                  <a:pt x="203" y="258"/>
                </a:cubicBezTo>
                <a:cubicBezTo>
                  <a:pt x="213" y="258"/>
                  <a:pt x="213" y="258"/>
                  <a:pt x="213" y="258"/>
                </a:cubicBezTo>
                <a:cubicBezTo>
                  <a:pt x="213" y="244"/>
                  <a:pt x="213" y="244"/>
                  <a:pt x="213" y="244"/>
                </a:cubicBezTo>
                <a:cubicBezTo>
                  <a:pt x="213" y="241"/>
                  <a:pt x="214" y="239"/>
                  <a:pt x="216" y="239"/>
                </a:cubicBezTo>
                <a:cubicBezTo>
                  <a:pt x="219" y="239"/>
                  <a:pt x="219" y="242"/>
                  <a:pt x="219" y="244"/>
                </a:cubicBezTo>
                <a:cubicBezTo>
                  <a:pt x="219" y="258"/>
                  <a:pt x="219" y="258"/>
                  <a:pt x="219" y="258"/>
                </a:cubicBezTo>
                <a:cubicBezTo>
                  <a:pt x="229" y="258"/>
                  <a:pt x="229" y="258"/>
                  <a:pt x="229" y="258"/>
                </a:cubicBezTo>
                <a:cubicBezTo>
                  <a:pt x="229" y="249"/>
                  <a:pt x="229" y="249"/>
                  <a:pt x="229" y="249"/>
                </a:cubicBezTo>
                <a:cubicBezTo>
                  <a:pt x="232" y="257"/>
                  <a:pt x="240" y="261"/>
                  <a:pt x="248" y="258"/>
                </a:cubicBezTo>
                <a:cubicBezTo>
                  <a:pt x="251" y="257"/>
                  <a:pt x="254" y="254"/>
                  <a:pt x="256" y="251"/>
                </a:cubicBezTo>
                <a:cubicBezTo>
                  <a:pt x="247" y="251"/>
                  <a:pt x="247" y="251"/>
                  <a:pt x="247" y="251"/>
                </a:cubicBezTo>
                <a:cubicBezTo>
                  <a:pt x="246" y="252"/>
                  <a:pt x="244" y="253"/>
                  <a:pt x="243" y="253"/>
                </a:cubicBezTo>
                <a:close/>
                <a:moveTo>
                  <a:pt x="173" y="252"/>
                </a:moveTo>
                <a:cubicBezTo>
                  <a:pt x="170" y="252"/>
                  <a:pt x="169" y="248"/>
                  <a:pt x="169" y="245"/>
                </a:cubicBezTo>
                <a:cubicBezTo>
                  <a:pt x="169" y="242"/>
                  <a:pt x="170" y="239"/>
                  <a:pt x="173" y="239"/>
                </a:cubicBezTo>
                <a:cubicBezTo>
                  <a:pt x="177" y="239"/>
                  <a:pt x="178" y="242"/>
                  <a:pt x="178" y="245"/>
                </a:cubicBezTo>
                <a:cubicBezTo>
                  <a:pt x="178" y="248"/>
                  <a:pt x="177" y="252"/>
                  <a:pt x="173" y="252"/>
                </a:cubicBezTo>
                <a:moveTo>
                  <a:pt x="152" y="248"/>
                </a:moveTo>
                <a:cubicBezTo>
                  <a:pt x="152" y="250"/>
                  <a:pt x="150" y="252"/>
                  <a:pt x="148" y="252"/>
                </a:cubicBezTo>
                <a:cubicBezTo>
                  <a:pt x="145" y="252"/>
                  <a:pt x="144" y="249"/>
                  <a:pt x="144" y="245"/>
                </a:cubicBezTo>
                <a:cubicBezTo>
                  <a:pt x="144" y="242"/>
                  <a:pt x="144" y="239"/>
                  <a:pt x="148" y="239"/>
                </a:cubicBezTo>
                <a:cubicBezTo>
                  <a:pt x="150" y="239"/>
                  <a:pt x="152" y="240"/>
                  <a:pt x="152" y="243"/>
                </a:cubicBezTo>
                <a:cubicBezTo>
                  <a:pt x="160" y="243"/>
                  <a:pt x="160" y="243"/>
                  <a:pt x="160" y="243"/>
                </a:cubicBezTo>
                <a:cubicBezTo>
                  <a:pt x="160" y="244"/>
                  <a:pt x="159" y="244"/>
                  <a:pt x="159" y="245"/>
                </a:cubicBezTo>
                <a:cubicBezTo>
                  <a:pt x="159" y="246"/>
                  <a:pt x="160" y="247"/>
                  <a:pt x="160" y="248"/>
                </a:cubicBezTo>
                <a:lnTo>
                  <a:pt x="152" y="248"/>
                </a:lnTo>
                <a:close/>
                <a:moveTo>
                  <a:pt x="173" y="232"/>
                </a:moveTo>
                <a:cubicBezTo>
                  <a:pt x="168" y="231"/>
                  <a:pt x="162" y="235"/>
                  <a:pt x="160" y="240"/>
                </a:cubicBezTo>
                <a:cubicBezTo>
                  <a:pt x="159" y="235"/>
                  <a:pt x="154" y="231"/>
                  <a:pt x="148" y="232"/>
                </a:cubicBezTo>
                <a:cubicBezTo>
                  <a:pt x="141" y="231"/>
                  <a:pt x="136" y="236"/>
                  <a:pt x="134" y="242"/>
                </a:cubicBezTo>
                <a:cubicBezTo>
                  <a:pt x="134" y="223"/>
                  <a:pt x="134" y="223"/>
                  <a:pt x="134" y="223"/>
                </a:cubicBezTo>
                <a:cubicBezTo>
                  <a:pt x="125" y="223"/>
                  <a:pt x="125" y="223"/>
                  <a:pt x="125" y="223"/>
                </a:cubicBezTo>
                <a:cubicBezTo>
                  <a:pt x="125" y="258"/>
                  <a:pt x="125" y="258"/>
                  <a:pt x="125" y="258"/>
                </a:cubicBezTo>
                <a:cubicBezTo>
                  <a:pt x="134" y="258"/>
                  <a:pt x="134" y="258"/>
                  <a:pt x="134" y="258"/>
                </a:cubicBezTo>
                <a:cubicBezTo>
                  <a:pt x="134" y="248"/>
                  <a:pt x="134" y="248"/>
                  <a:pt x="134" y="248"/>
                </a:cubicBezTo>
                <a:cubicBezTo>
                  <a:pt x="135" y="255"/>
                  <a:pt x="141" y="260"/>
                  <a:pt x="148" y="259"/>
                </a:cubicBezTo>
                <a:cubicBezTo>
                  <a:pt x="153" y="259"/>
                  <a:pt x="158" y="256"/>
                  <a:pt x="160" y="251"/>
                </a:cubicBezTo>
                <a:cubicBezTo>
                  <a:pt x="162" y="256"/>
                  <a:pt x="168" y="259"/>
                  <a:pt x="173" y="259"/>
                </a:cubicBezTo>
                <a:cubicBezTo>
                  <a:pt x="181" y="259"/>
                  <a:pt x="187" y="253"/>
                  <a:pt x="187" y="245"/>
                </a:cubicBezTo>
                <a:cubicBezTo>
                  <a:pt x="187" y="238"/>
                  <a:pt x="181" y="232"/>
                  <a:pt x="173" y="232"/>
                </a:cubicBezTo>
                <a:cubicBezTo>
                  <a:pt x="173" y="232"/>
                  <a:pt x="173" y="232"/>
                  <a:pt x="173" y="232"/>
                </a:cubicBezTo>
                <a:close/>
                <a:moveTo>
                  <a:pt x="209" y="51"/>
                </a:moveTo>
                <a:cubicBezTo>
                  <a:pt x="189" y="127"/>
                  <a:pt x="189" y="127"/>
                  <a:pt x="189" y="127"/>
                </a:cubicBezTo>
                <a:cubicBezTo>
                  <a:pt x="181" y="98"/>
                  <a:pt x="174" y="72"/>
                  <a:pt x="173" y="68"/>
                </a:cubicBezTo>
                <a:cubicBezTo>
                  <a:pt x="171" y="57"/>
                  <a:pt x="162" y="50"/>
                  <a:pt x="151" y="51"/>
                </a:cubicBezTo>
                <a:cubicBezTo>
                  <a:pt x="131" y="51"/>
                  <a:pt x="131" y="51"/>
                  <a:pt x="131" y="51"/>
                </a:cubicBezTo>
                <a:cubicBezTo>
                  <a:pt x="131" y="51"/>
                  <a:pt x="131" y="51"/>
                  <a:pt x="131" y="51"/>
                </a:cubicBezTo>
                <a:cubicBezTo>
                  <a:pt x="111" y="127"/>
                  <a:pt x="111" y="127"/>
                  <a:pt x="111" y="127"/>
                </a:cubicBezTo>
                <a:cubicBezTo>
                  <a:pt x="91" y="51"/>
                  <a:pt x="91" y="51"/>
                  <a:pt x="91" y="51"/>
                </a:cubicBezTo>
                <a:cubicBezTo>
                  <a:pt x="46" y="56"/>
                  <a:pt x="46" y="56"/>
                  <a:pt x="46" y="56"/>
                </a:cubicBezTo>
                <a:cubicBezTo>
                  <a:pt x="46" y="56"/>
                  <a:pt x="71" y="150"/>
                  <a:pt x="75" y="167"/>
                </a:cubicBezTo>
                <a:cubicBezTo>
                  <a:pt x="78" y="178"/>
                  <a:pt x="84" y="186"/>
                  <a:pt x="95" y="189"/>
                </a:cubicBezTo>
                <a:cubicBezTo>
                  <a:pt x="106" y="192"/>
                  <a:pt x="130" y="199"/>
                  <a:pt x="130" y="199"/>
                </a:cubicBezTo>
                <a:cubicBezTo>
                  <a:pt x="150" y="122"/>
                  <a:pt x="150" y="122"/>
                  <a:pt x="150" y="122"/>
                </a:cubicBezTo>
                <a:cubicBezTo>
                  <a:pt x="156" y="145"/>
                  <a:pt x="160" y="162"/>
                  <a:pt x="162" y="169"/>
                </a:cubicBezTo>
                <a:cubicBezTo>
                  <a:pt x="165" y="179"/>
                  <a:pt x="172" y="186"/>
                  <a:pt x="183" y="189"/>
                </a:cubicBezTo>
                <a:cubicBezTo>
                  <a:pt x="198" y="193"/>
                  <a:pt x="216" y="199"/>
                  <a:pt x="216" y="199"/>
                </a:cubicBezTo>
                <a:cubicBezTo>
                  <a:pt x="254" y="56"/>
                  <a:pt x="254" y="56"/>
                  <a:pt x="254" y="56"/>
                </a:cubicBezTo>
                <a:lnTo>
                  <a:pt x="209" y="51"/>
                </a:lnTo>
                <a:close/>
                <a:moveTo>
                  <a:pt x="300" y="299"/>
                </a:moveTo>
                <a:cubicBezTo>
                  <a:pt x="0" y="299"/>
                  <a:pt x="0" y="299"/>
                  <a:pt x="0" y="299"/>
                </a:cubicBezTo>
                <a:cubicBezTo>
                  <a:pt x="0" y="0"/>
                  <a:pt x="0" y="0"/>
                  <a:pt x="0" y="0"/>
                </a:cubicBezTo>
                <a:cubicBezTo>
                  <a:pt x="300" y="0"/>
                  <a:pt x="300" y="0"/>
                  <a:pt x="300" y="0"/>
                </a:cubicBezTo>
                <a:lnTo>
                  <a:pt x="300" y="299"/>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p:cNvPicPr>
            <a:picLocks noChangeAspect="1"/>
          </p:cNvPicPr>
          <p:nvPr userDrawn="1"/>
        </p:nvPicPr>
        <p:blipFill>
          <a:blip r:embed="rId3"/>
          <a:stretch>
            <a:fillRect/>
          </a:stretch>
        </p:blipFill>
        <p:spPr>
          <a:xfrm>
            <a:off x="1983980" y="7681585"/>
            <a:ext cx="2394000" cy="481853"/>
          </a:xfrm>
          <a:prstGeom prst="rect">
            <a:avLst/>
          </a:prstGeom>
        </p:spPr>
      </p:pic>
      <p:sp>
        <p:nvSpPr>
          <p:cNvPr id="26" name="Freeform 11"/>
          <p:cNvSpPr>
            <a:spLocks noChangeAspect="1" noEditPoints="1"/>
          </p:cNvSpPr>
          <p:nvPr userDrawn="1"/>
        </p:nvSpPr>
        <p:spPr bwMode="auto">
          <a:xfrm>
            <a:off x="5138479" y="7693311"/>
            <a:ext cx="180000" cy="180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a:grpSpLocks noChangeAspect="1"/>
          </p:cNvGrpSpPr>
          <p:nvPr userDrawn="1"/>
        </p:nvGrpSpPr>
        <p:grpSpPr>
          <a:xfrm>
            <a:off x="5124907" y="7959087"/>
            <a:ext cx="193572" cy="180000"/>
            <a:chOff x="4044956" y="7910770"/>
            <a:chExt cx="298203" cy="277294"/>
          </a:xfrm>
        </p:grpSpPr>
        <p:sp>
          <p:nvSpPr>
            <p:cNvPr id="28"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a:p>
          </p:txBody>
        </p:sp>
      </p:grpSp>
      <p:sp>
        <p:nvSpPr>
          <p:cNvPr id="31" name="Text Placeholder 46"/>
          <p:cNvSpPr>
            <a:spLocks noGrp="1"/>
          </p:cNvSpPr>
          <p:nvPr>
            <p:ph type="body" sz="quarter" idx="13" hasCustomPrompt="1"/>
          </p:nvPr>
        </p:nvSpPr>
        <p:spPr>
          <a:xfrm>
            <a:off x="5318479" y="7648521"/>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32" name="Text Placeholder 46"/>
          <p:cNvSpPr>
            <a:spLocks noGrp="1"/>
          </p:cNvSpPr>
          <p:nvPr>
            <p:ph type="body" sz="quarter" idx="14" hasCustomPrompt="1"/>
          </p:nvPr>
        </p:nvSpPr>
        <p:spPr>
          <a:xfrm>
            <a:off x="5318479" y="7932882"/>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34" name="Text Placeholder 131"/>
          <p:cNvSpPr>
            <a:spLocks noGrp="1"/>
          </p:cNvSpPr>
          <p:nvPr>
            <p:ph type="body" sz="quarter" idx="17" hasCustomPrompt="1"/>
          </p:nvPr>
        </p:nvSpPr>
        <p:spPr>
          <a:xfrm>
            <a:off x="1000126" y="7179283"/>
            <a:ext cx="936000"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36" name="Text Placeholder 131"/>
          <p:cNvSpPr>
            <a:spLocks noGrp="1"/>
          </p:cNvSpPr>
          <p:nvPr>
            <p:ph type="body" sz="quarter" idx="18" hasCustomPrompt="1"/>
          </p:nvPr>
        </p:nvSpPr>
        <p:spPr>
          <a:xfrm>
            <a:off x="5138479" y="7179283"/>
            <a:ext cx="936000"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Tree>
    <p:extLst>
      <p:ext uri="{BB962C8B-B14F-4D97-AF65-F5344CB8AC3E}">
        <p14:creationId xmlns:p14="http://schemas.microsoft.com/office/powerpoint/2010/main" val="1059193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CTC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endParaRPr lang="en-GB"/>
          </a:p>
        </p:txBody>
      </p:sp>
      <p:sp>
        <p:nvSpPr>
          <p:cNvPr id="3" name="Footer Placeholder 2"/>
          <p:cNvSpPr>
            <a:spLocks noGrp="1"/>
          </p:cNvSpPr>
          <p:nvPr>
            <p:ph type="ftr" sz="quarter" idx="10"/>
          </p:nvPr>
        </p:nvSpPr>
        <p:spPr/>
        <p:txBody>
          <a:bodyPr/>
          <a:lstStyle/>
          <a:p>
            <a:r>
              <a:rPr lang="en-GB"/>
              <a:t>Review of ICH GCP E6 (R3) Principles</a:t>
            </a:r>
          </a:p>
        </p:txBody>
      </p:sp>
      <p:sp>
        <p:nvSpPr>
          <p:cNvPr id="4" name="Slide Number Placeholder 3"/>
          <p:cNvSpPr>
            <a:spLocks noGrp="1"/>
          </p:cNvSpPr>
          <p:nvPr>
            <p:ph type="sldNum" sz="quarter" idx="11"/>
          </p:nvPr>
        </p:nvSpPr>
        <p:spPr/>
        <p:txBody>
          <a:bodyPr/>
          <a:lstStyle/>
          <a:p>
            <a:r>
              <a:rPr lang="en-GB"/>
              <a:t>&lt;#&gt;</a:t>
            </a:r>
          </a:p>
        </p:txBody>
      </p:sp>
    </p:spTree>
    <p:extLst>
      <p:ext uri="{BB962C8B-B14F-4D97-AF65-F5344CB8AC3E}">
        <p14:creationId xmlns:p14="http://schemas.microsoft.com/office/powerpoint/2010/main" val="57607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CTC / Purpl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2376488"/>
            <a:ext cx="8928100" cy="583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hasCustomPrompt="1"/>
          </p:nvPr>
        </p:nvSpPr>
        <p:spPr>
          <a:xfrm>
            <a:off x="5753100" y="811213"/>
            <a:ext cx="8928099" cy="581698"/>
          </a:xfrm>
        </p:spPr>
        <p:txBody>
          <a:bodyPr/>
          <a:lstStyle/>
          <a:p>
            <a:r>
              <a:rPr lang="en-US"/>
              <a:t>Click to edit title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2038071636"/>
      </p:ext>
    </p:extLst>
  </p:cSld>
  <p:clrMapOvr>
    <a:masterClrMapping/>
  </p:clrMapOvr>
  <p:extLst>
    <p:ext uri="{DCECCB84-F9BA-43D5-87BE-67443E8EF086}">
      <p15:sldGuideLst xmlns:p15="http://schemas.microsoft.com/office/powerpoint/2012/main">
        <p15:guide id="1" pos="3624">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CTC_Illustration_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1800224"/>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5" cy="7380000"/>
          </a:xfrm>
          <a:prstGeom prst="rect">
            <a:avLst/>
          </a:prstGeom>
        </p:spPr>
      </p:pic>
      <p:sp>
        <p:nvSpPr>
          <p:cNvPr id="5" name="Title 4"/>
          <p:cNvSpPr>
            <a:spLocks noGrp="1"/>
          </p:cNvSpPr>
          <p:nvPr>
            <p:ph type="title" hasCustomPrompt="1"/>
          </p:nvPr>
        </p:nvSpPr>
        <p:spPr>
          <a:xfrm>
            <a:off x="5753100" y="811213"/>
            <a:ext cx="8928000" cy="581698"/>
          </a:xfrm>
        </p:spPr>
        <p:txBody>
          <a:body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1631223990"/>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CTC_Illustration_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ACT Consortium - September 2023</a:t>
            </a:r>
            <a:endParaRPr lang="en-GB" dirty="0"/>
          </a:p>
        </p:txBody>
      </p:sp>
      <p:sp>
        <p:nvSpPr>
          <p:cNvPr id="7" name="Text Placeholder 6"/>
          <p:cNvSpPr>
            <a:spLocks noGrp="1"/>
          </p:cNvSpPr>
          <p:nvPr>
            <p:ph type="body" sz="quarter" idx="12"/>
          </p:nvPr>
        </p:nvSpPr>
        <p:spPr>
          <a:xfrm>
            <a:off x="5753100" y="1800224"/>
            <a:ext cx="8928100" cy="64087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5" cy="7380000"/>
          </a:xfrm>
          <a:prstGeom prst="rect">
            <a:avLst/>
          </a:prstGeom>
        </p:spPr>
      </p:pic>
      <p:sp>
        <p:nvSpPr>
          <p:cNvPr id="5" name="Title 4"/>
          <p:cNvSpPr>
            <a:spLocks noGrp="1"/>
          </p:cNvSpPr>
          <p:nvPr>
            <p:ph type="title" hasCustomPrompt="1"/>
          </p:nvPr>
        </p:nvSpPr>
        <p:spPr>
          <a:xfrm>
            <a:off x="5753100" y="811213"/>
            <a:ext cx="8928000" cy="581698"/>
          </a:xfrm>
        </p:spPr>
        <p:txBody>
          <a:bodyPr/>
          <a:lstStyle/>
          <a:p>
            <a:r>
              <a:rPr lang="en-US" dirty="0"/>
              <a:t>Click to edit title</a:t>
            </a:r>
            <a:endParaRPr lang="en-GB" dirty="0"/>
          </a:p>
        </p:txBody>
      </p:sp>
      <p:sp>
        <p:nvSpPr>
          <p:cNvPr id="4" name="Slide Number Placeholder 3"/>
          <p:cNvSpPr>
            <a:spLocks noGrp="1"/>
          </p:cNvSpPr>
          <p:nvPr>
            <p:ph type="sldNum" sz="quarter" idx="13"/>
          </p:nvPr>
        </p:nvSpPr>
        <p:spPr/>
        <p:txBody>
          <a:bodyPr/>
          <a:lstStyle/>
          <a:p>
            <a:r>
              <a:rPr lang="en-GB"/>
              <a:t>&lt;#&gt;</a:t>
            </a:r>
            <a:endParaRPr lang="en-GB" dirty="0"/>
          </a:p>
        </p:txBody>
      </p:sp>
    </p:spTree>
    <p:extLst>
      <p:ext uri="{BB962C8B-B14F-4D97-AF65-F5344CB8AC3E}">
        <p14:creationId xmlns:p14="http://schemas.microsoft.com/office/powerpoint/2010/main" val="3633711642"/>
      </p:ext>
    </p:extLst>
  </p:cSld>
  <p:clrMapOvr>
    <a:masterClrMapping/>
  </p:clrMapOvr>
  <p:extLst>
    <p:ext uri="{DCECCB84-F9BA-43D5-87BE-67443E8EF086}">
      <p15:sldGuideLst xmlns:p15="http://schemas.microsoft.com/office/powerpoint/2012/main">
        <p15:guide id="1" pos="3624" userDrawn="1">
          <p15:clr>
            <a:srgbClr val="A4A3A4"/>
          </p15:clr>
        </p15:guide>
        <p15:guide id="2" pos="653"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CTC_Illustration_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1800224"/>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5" name="Title 4"/>
          <p:cNvSpPr>
            <a:spLocks noGrp="1"/>
          </p:cNvSpPr>
          <p:nvPr>
            <p:ph type="title" hasCustomPrompt="1"/>
          </p:nvPr>
        </p:nvSpPr>
        <p:spPr>
          <a:xfrm>
            <a:off x="5753100" y="811213"/>
            <a:ext cx="8928000" cy="581698"/>
          </a:xfrm>
        </p:spPr>
        <p:txBody>
          <a:bodyPr/>
          <a:lstStyle>
            <a:lvl1pPr defTabSz="1879600">
              <a:defRPr/>
            </a:lvl1p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256313131"/>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CTC_Illustration_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1800224"/>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79999"/>
          </a:xfrm>
          <a:prstGeom prst="rect">
            <a:avLst/>
          </a:prstGeom>
        </p:spPr>
      </p:pic>
      <p:sp>
        <p:nvSpPr>
          <p:cNvPr id="5" name="Title 4"/>
          <p:cNvSpPr>
            <a:spLocks noGrp="1"/>
          </p:cNvSpPr>
          <p:nvPr>
            <p:ph type="title" hasCustomPrompt="1"/>
          </p:nvPr>
        </p:nvSpPr>
        <p:spPr>
          <a:xfrm>
            <a:off x="5753100" y="811213"/>
            <a:ext cx="8928000" cy="581698"/>
          </a:xfrm>
        </p:spPr>
        <p:txBody>
          <a:body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1023987684"/>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CTC / 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8"/>
          </a:xfrm>
        </p:spPr>
        <p:txBody>
          <a:bodyPr/>
          <a:lstStyle/>
          <a:p>
            <a:r>
              <a:rPr lang="en-US"/>
              <a:t>Click to edit title</a:t>
            </a:r>
            <a:endParaRPr lang="en-GB"/>
          </a:p>
        </p:txBody>
      </p:sp>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998536"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p:cNvSpPr>
            <a:spLocks noGrp="1"/>
          </p:cNvSpPr>
          <p:nvPr>
            <p:ph type="body" sz="quarter" idx="13"/>
          </p:nvPr>
        </p:nvSpPr>
        <p:spPr>
          <a:xfrm>
            <a:off x="4573187"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p:cNvSpPr>
          <p:nvPr>
            <p:ph type="body" sz="quarter" idx="14"/>
          </p:nvPr>
        </p:nvSpPr>
        <p:spPr>
          <a:xfrm>
            <a:off x="8147838"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5"/>
          </p:nvPr>
        </p:nvSpPr>
        <p:spPr>
          <a:xfrm>
            <a:off x="11722489"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p:cNvSpPr>
            <a:spLocks noGrp="1"/>
          </p:cNvSpPr>
          <p:nvPr>
            <p:ph type="pic" sz="quarter" idx="20" hasCustomPrompt="1"/>
          </p:nvPr>
        </p:nvSpPr>
        <p:spPr>
          <a:xfrm>
            <a:off x="998538"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6" name="Picture Placeholder 24"/>
          <p:cNvSpPr>
            <a:spLocks noGrp="1"/>
          </p:cNvSpPr>
          <p:nvPr>
            <p:ph type="pic" sz="quarter" idx="21" hasCustomPrompt="1"/>
          </p:nvPr>
        </p:nvSpPr>
        <p:spPr>
          <a:xfrm>
            <a:off x="4573187"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7" name="Picture Placeholder 24"/>
          <p:cNvSpPr>
            <a:spLocks noGrp="1"/>
          </p:cNvSpPr>
          <p:nvPr>
            <p:ph type="pic" sz="quarter" idx="22" hasCustomPrompt="1"/>
          </p:nvPr>
        </p:nvSpPr>
        <p:spPr>
          <a:xfrm>
            <a:off x="8147838"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8" name="Picture Placeholder 24"/>
          <p:cNvSpPr>
            <a:spLocks noGrp="1"/>
          </p:cNvSpPr>
          <p:nvPr>
            <p:ph type="pic" sz="quarter" idx="23" hasCustomPrompt="1"/>
          </p:nvPr>
        </p:nvSpPr>
        <p:spPr>
          <a:xfrm>
            <a:off x="11722489"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4" name="Slide Number Placeholder 3"/>
          <p:cNvSpPr>
            <a:spLocks noGrp="1"/>
          </p:cNvSpPr>
          <p:nvPr>
            <p:ph type="sldNum" sz="quarter" idx="24"/>
          </p:nvPr>
        </p:nvSpPr>
        <p:spPr/>
        <p:txBody>
          <a:bodyPr/>
          <a:lstStyle/>
          <a:p>
            <a:r>
              <a:rPr lang="en-GB"/>
              <a:t>&lt;#&gt;</a:t>
            </a:r>
          </a:p>
        </p:txBody>
      </p:sp>
    </p:spTree>
    <p:extLst>
      <p:ext uri="{BB962C8B-B14F-4D97-AF65-F5344CB8AC3E}">
        <p14:creationId xmlns:p14="http://schemas.microsoft.com/office/powerpoint/2010/main" val="3208256425"/>
      </p:ext>
    </p:extLst>
  </p:cSld>
  <p:clrMapOvr>
    <a:masterClrMapping/>
  </p:clrMapOvr>
  <p:extLst>
    <p:ext uri="{DCECCB84-F9BA-43D5-87BE-67443E8EF086}">
      <p15:sldGuideLst xmlns:p15="http://schemas.microsoft.com/office/powerpoint/2012/main">
        <p15:guide id="1" orient="horz" pos="1587">
          <p15:clr>
            <a:srgbClr val="A4A3A4"/>
          </p15:clr>
        </p15:guide>
        <p15:guide id="2" orient="horz" pos="2948">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CTC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8"/>
          </a:xfrm>
        </p:spPr>
        <p:txBody>
          <a:body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Review of ICH GCP E6 (R3) Principles</a:t>
            </a:r>
          </a:p>
        </p:txBody>
      </p:sp>
      <p:sp>
        <p:nvSpPr>
          <p:cNvPr id="5" name="Text Placeholder 6"/>
          <p:cNvSpPr>
            <a:spLocks noGrp="1"/>
          </p:cNvSpPr>
          <p:nvPr>
            <p:ph type="body" sz="quarter" idx="12"/>
          </p:nvPr>
        </p:nvSpPr>
        <p:spPr>
          <a:xfrm>
            <a:off x="998536" y="4787900"/>
            <a:ext cx="6401554" cy="342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24"/>
          <p:cNvSpPr>
            <a:spLocks noGrp="1"/>
          </p:cNvSpPr>
          <p:nvPr>
            <p:ph type="pic" sz="quarter" idx="20" hasCustomPrompt="1"/>
          </p:nvPr>
        </p:nvSpPr>
        <p:spPr>
          <a:xfrm>
            <a:off x="3307824" y="2376488"/>
            <a:ext cx="1800226"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19" name="Picture Placeholder 24"/>
          <p:cNvSpPr>
            <a:spLocks noGrp="1"/>
          </p:cNvSpPr>
          <p:nvPr>
            <p:ph type="pic" sz="quarter" idx="22" hasCustomPrompt="1"/>
          </p:nvPr>
        </p:nvSpPr>
        <p:spPr>
          <a:xfrm>
            <a:off x="10381086" y="2376488"/>
            <a:ext cx="1800226"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3" name="Slide Number Placeholder 2"/>
          <p:cNvSpPr>
            <a:spLocks noGrp="1"/>
          </p:cNvSpPr>
          <p:nvPr>
            <p:ph type="sldNum" sz="quarter" idx="23"/>
          </p:nvPr>
        </p:nvSpPr>
        <p:spPr/>
        <p:txBody>
          <a:bodyPr/>
          <a:lstStyle/>
          <a:p>
            <a:r>
              <a:rPr lang="en-GB"/>
              <a:t>&lt;#&gt;</a:t>
            </a:r>
          </a:p>
        </p:txBody>
      </p:sp>
      <p:sp>
        <p:nvSpPr>
          <p:cNvPr id="9" name="Text Placeholder 6"/>
          <p:cNvSpPr>
            <a:spLocks noGrp="1"/>
          </p:cNvSpPr>
          <p:nvPr>
            <p:ph type="body" sz="quarter" idx="24"/>
          </p:nvPr>
        </p:nvSpPr>
        <p:spPr>
          <a:xfrm>
            <a:off x="8276984" y="4787900"/>
            <a:ext cx="6401554" cy="342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04292"/>
      </p:ext>
    </p:extLst>
  </p:cSld>
  <p:clrMapOvr>
    <a:masterClrMapping/>
  </p:clrMapOvr>
  <p:extLst>
    <p:ext uri="{DCECCB84-F9BA-43D5-87BE-67443E8EF086}">
      <p15:sldGuideLst xmlns:p15="http://schemas.microsoft.com/office/powerpoint/2012/main">
        <p15:guide id="1" orient="horz" pos="2631">
          <p15:clr>
            <a:srgbClr val="A4A3A4"/>
          </p15:clr>
        </p15:guide>
        <p15:guide id="2" orient="horz" pos="301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CTC / 1 Column and Graphic">
    <p:spTree>
      <p:nvGrpSpPr>
        <p:cNvPr id="1" name=""/>
        <p:cNvGrpSpPr/>
        <p:nvPr/>
      </p:nvGrpSpPr>
      <p:grpSpPr>
        <a:xfrm>
          <a:off x="0" y="0"/>
          <a:ext cx="0" cy="0"/>
          <a:chOff x="0" y="0"/>
          <a:chExt cx="0" cy="0"/>
        </a:xfrm>
      </p:grpSpPr>
      <p:sp>
        <p:nvSpPr>
          <p:cNvPr id="208" name="Oval 24"/>
          <p:cNvSpPr>
            <a:spLocks noChangeArrowheads="1"/>
          </p:cNvSpPr>
          <p:nvPr userDrawn="1"/>
        </p:nvSpPr>
        <p:spPr bwMode="auto">
          <a:xfrm>
            <a:off x="13375889" y="7127519"/>
            <a:ext cx="360000"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998538" y="811213"/>
            <a:ext cx="6833699" cy="581698"/>
          </a:xfrm>
        </p:spPr>
        <p:txBody>
          <a:bodyPr/>
          <a:lstStyle>
            <a:lvl1pPr>
              <a:defRPr/>
            </a:lvl1p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Review of ICH GCP E6 (R3) Principles</a:t>
            </a:r>
          </a:p>
        </p:txBody>
      </p:sp>
      <p:sp>
        <p:nvSpPr>
          <p:cNvPr id="7" name="Text Placeholder 6"/>
          <p:cNvSpPr>
            <a:spLocks noGrp="1"/>
          </p:cNvSpPr>
          <p:nvPr>
            <p:ph type="body" sz="quarter" idx="12"/>
          </p:nvPr>
        </p:nvSpPr>
        <p:spPr>
          <a:xfrm>
            <a:off x="998539" y="1800225"/>
            <a:ext cx="6833698"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r>
              <a:rPr lang="en-GB"/>
              <a:t>&lt;#&gt;</a:t>
            </a:r>
          </a:p>
        </p:txBody>
      </p:sp>
      <p:grpSp>
        <p:nvGrpSpPr>
          <p:cNvPr id="129" name="Group 128"/>
          <p:cNvGrpSpPr>
            <a:grpSpLocks noChangeAspect="1"/>
          </p:cNvGrpSpPr>
          <p:nvPr userDrawn="1"/>
        </p:nvGrpSpPr>
        <p:grpSpPr>
          <a:xfrm>
            <a:off x="9320908" y="2452704"/>
            <a:ext cx="4604501" cy="4662000"/>
            <a:chOff x="4285649" y="866652"/>
            <a:chExt cx="7110027" cy="7198813"/>
          </a:xfrm>
        </p:grpSpPr>
        <p:sp>
          <p:nvSpPr>
            <p:cNvPr id="130" name="Freeform 129"/>
            <p:cNvSpPr/>
            <p:nvPr userDrawn="1"/>
          </p:nvSpPr>
          <p:spPr>
            <a:xfrm flipV="1">
              <a:off x="5186319" y="1766651"/>
              <a:ext cx="5308686"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1" name="Group 130"/>
            <p:cNvGrpSpPr/>
            <p:nvPr userDrawn="1"/>
          </p:nvGrpSpPr>
          <p:grpSpPr>
            <a:xfrm>
              <a:off x="6940662" y="866652"/>
              <a:ext cx="1800000" cy="1800000"/>
              <a:chOff x="6941987" y="866652"/>
              <a:chExt cx="1800000" cy="1800000"/>
            </a:xfrm>
          </p:grpSpPr>
          <p:sp>
            <p:nvSpPr>
              <p:cNvPr id="175"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76" name="Group 175"/>
              <p:cNvGrpSpPr/>
              <p:nvPr userDrawn="1"/>
            </p:nvGrpSpPr>
            <p:grpSpPr>
              <a:xfrm>
                <a:off x="7235682" y="1226652"/>
                <a:ext cx="1079260" cy="1080000"/>
                <a:chOff x="7237713" y="1222531"/>
                <a:chExt cx="1079260" cy="1080000"/>
              </a:xfrm>
            </p:grpSpPr>
            <p:sp>
              <p:nvSpPr>
                <p:cNvPr id="177"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78"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80"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81"/>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2" name="Group 131"/>
            <p:cNvGrpSpPr/>
            <p:nvPr userDrawn="1"/>
          </p:nvGrpSpPr>
          <p:grpSpPr>
            <a:xfrm>
              <a:off x="4285649" y="2915647"/>
              <a:ext cx="1800000" cy="1800000"/>
              <a:chOff x="4342042" y="2915647"/>
              <a:chExt cx="1800000" cy="1800000"/>
            </a:xfrm>
          </p:grpSpPr>
          <p:sp>
            <p:nvSpPr>
              <p:cNvPr id="165"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66" name="Group 165"/>
              <p:cNvGrpSpPr/>
              <p:nvPr userDrawn="1"/>
            </p:nvGrpSpPr>
            <p:grpSpPr>
              <a:xfrm>
                <a:off x="4702412" y="3275647"/>
                <a:ext cx="1079260" cy="1079261"/>
                <a:chOff x="4702412" y="3275647"/>
                <a:chExt cx="1079260" cy="1079261"/>
              </a:xfrm>
            </p:grpSpPr>
            <p:sp>
              <p:nvSpPr>
                <p:cNvPr id="167"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73" name="Straight Connector 172"/>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174"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33" name="Group 132"/>
            <p:cNvGrpSpPr/>
            <p:nvPr userDrawn="1"/>
          </p:nvGrpSpPr>
          <p:grpSpPr>
            <a:xfrm>
              <a:off x="9595676" y="2907020"/>
              <a:ext cx="1800000" cy="1800000"/>
              <a:chOff x="9652069" y="2907020"/>
              <a:chExt cx="1800000" cy="1800000"/>
            </a:xfrm>
          </p:grpSpPr>
          <p:cxnSp>
            <p:nvCxnSpPr>
              <p:cNvPr id="157" name="Straight Connector 156"/>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158"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63"/>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userDrawn="1"/>
          </p:nvGrpSpPr>
          <p:grpSpPr>
            <a:xfrm>
              <a:off x="8613162" y="6265465"/>
              <a:ext cx="1800000" cy="1800000"/>
              <a:chOff x="9691104" y="6265465"/>
              <a:chExt cx="1800000" cy="1800000"/>
            </a:xfrm>
          </p:grpSpPr>
          <p:sp>
            <p:nvSpPr>
              <p:cNvPr id="147"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48" name="Group 147"/>
              <p:cNvGrpSpPr/>
              <p:nvPr userDrawn="1"/>
            </p:nvGrpSpPr>
            <p:grpSpPr>
              <a:xfrm>
                <a:off x="10051474" y="6625465"/>
                <a:ext cx="1079260" cy="1080000"/>
                <a:chOff x="10336976" y="6625465"/>
                <a:chExt cx="1079260" cy="1080000"/>
              </a:xfrm>
            </p:grpSpPr>
            <p:sp>
              <p:nvSpPr>
                <p:cNvPr id="149"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50"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53"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54" name="Group 153"/>
                <p:cNvGrpSpPr/>
                <p:nvPr userDrawn="1"/>
              </p:nvGrpSpPr>
              <p:grpSpPr>
                <a:xfrm>
                  <a:off x="10516607" y="6805768"/>
                  <a:ext cx="719999" cy="719395"/>
                  <a:chOff x="10516237" y="6805465"/>
                  <a:chExt cx="719999" cy="719395"/>
                </a:xfrm>
              </p:grpSpPr>
              <p:cxnSp>
                <p:nvCxnSpPr>
                  <p:cNvPr id="155" name="Straight Connector 154"/>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135" name="Group 134"/>
            <p:cNvGrpSpPr/>
            <p:nvPr userDrawn="1"/>
          </p:nvGrpSpPr>
          <p:grpSpPr>
            <a:xfrm>
              <a:off x="5268163" y="6265465"/>
              <a:ext cx="1800000" cy="1800000"/>
              <a:chOff x="5283942" y="6265465"/>
              <a:chExt cx="1800000" cy="1800000"/>
            </a:xfrm>
          </p:grpSpPr>
          <p:sp>
            <p:nvSpPr>
              <p:cNvPr id="136"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7" name="Group 136"/>
              <p:cNvGrpSpPr/>
              <p:nvPr userDrawn="1"/>
            </p:nvGrpSpPr>
            <p:grpSpPr>
              <a:xfrm>
                <a:off x="5644312" y="6625465"/>
                <a:ext cx="1079260" cy="1080000"/>
                <a:chOff x="5644312" y="6625465"/>
                <a:chExt cx="1079260" cy="1080000"/>
              </a:xfrm>
            </p:grpSpPr>
            <p:sp>
              <p:nvSpPr>
                <p:cNvPr id="138"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39"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42"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Rectangle 145"/>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84" name="Oval 24"/>
          <p:cNvSpPr>
            <a:spLocks noChangeArrowheads="1"/>
          </p:cNvSpPr>
          <p:nvPr userDrawn="1"/>
        </p:nvSpPr>
        <p:spPr bwMode="auto">
          <a:xfrm>
            <a:off x="11753624" y="1294540"/>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Text Placeholder 131"/>
          <p:cNvSpPr>
            <a:spLocks noGrp="1"/>
          </p:cNvSpPr>
          <p:nvPr>
            <p:ph type="body" sz="quarter" idx="20" hasCustomPrompt="1"/>
          </p:nvPr>
        </p:nvSpPr>
        <p:spPr>
          <a:xfrm>
            <a:off x="11040312" y="139904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186" name="Line 25"/>
          <p:cNvSpPr>
            <a:spLocks noChangeShapeType="1"/>
          </p:cNvSpPr>
          <p:nvPr userDrawn="1"/>
        </p:nvSpPr>
        <p:spPr bwMode="auto">
          <a:xfrm>
            <a:off x="11040312" y="1571840"/>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Text Placeholder 131"/>
          <p:cNvSpPr>
            <a:spLocks noGrp="1"/>
          </p:cNvSpPr>
          <p:nvPr>
            <p:ph type="body" sz="quarter" idx="16" hasCustomPrompt="1"/>
          </p:nvPr>
        </p:nvSpPr>
        <p:spPr>
          <a:xfrm>
            <a:off x="11040312" y="1789135"/>
            <a:ext cx="1944000" cy="536575"/>
          </a:xfrm>
        </p:spPr>
        <p:txBody>
          <a:bodyPr/>
          <a:lstStyle>
            <a:lvl1pPr>
              <a:lnSpc>
                <a:spcPts val="2100"/>
              </a:lnSpc>
              <a:spcAft>
                <a:spcPts val="0"/>
              </a:spcAft>
              <a:defRPr sz="1500"/>
            </a:lvl1pPr>
          </a:lstStyle>
          <a:p>
            <a:pPr lvl="0"/>
            <a:r>
              <a:rPr lang="en-US"/>
              <a:t>Click to edit text</a:t>
            </a:r>
          </a:p>
        </p:txBody>
      </p:sp>
      <p:sp>
        <p:nvSpPr>
          <p:cNvPr id="204" name="Oval 24"/>
          <p:cNvSpPr>
            <a:spLocks noChangeArrowheads="1"/>
          </p:cNvSpPr>
          <p:nvPr userDrawn="1"/>
        </p:nvSpPr>
        <p:spPr bwMode="auto">
          <a:xfrm>
            <a:off x="9876691" y="7127519"/>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205" name="Text Placeholder 131"/>
          <p:cNvSpPr>
            <a:spLocks noGrp="1"/>
          </p:cNvSpPr>
          <p:nvPr>
            <p:ph type="body" sz="quarter" idx="25" hasCustomPrompt="1"/>
          </p:nvPr>
        </p:nvSpPr>
        <p:spPr>
          <a:xfrm>
            <a:off x="9163379"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06" name="Line 25"/>
          <p:cNvSpPr>
            <a:spLocks noChangeShapeType="1"/>
          </p:cNvSpPr>
          <p:nvPr userDrawn="1"/>
        </p:nvSpPr>
        <p:spPr bwMode="auto">
          <a:xfrm>
            <a:off x="9163379"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Text Placeholder 131"/>
          <p:cNvSpPr>
            <a:spLocks noGrp="1"/>
          </p:cNvSpPr>
          <p:nvPr>
            <p:ph type="body" sz="quarter" idx="26" hasCustomPrompt="1"/>
          </p:nvPr>
        </p:nvSpPr>
        <p:spPr>
          <a:xfrm>
            <a:off x="9163379" y="7576372"/>
            <a:ext cx="2268000" cy="536575"/>
          </a:xfrm>
        </p:spPr>
        <p:txBody>
          <a:bodyPr/>
          <a:lstStyle>
            <a:lvl1pPr>
              <a:lnSpc>
                <a:spcPts val="2100"/>
              </a:lnSpc>
              <a:spcAft>
                <a:spcPts val="0"/>
              </a:spcAft>
              <a:defRPr sz="1500"/>
            </a:lvl1pPr>
          </a:lstStyle>
          <a:p>
            <a:pPr lvl="0"/>
            <a:r>
              <a:rPr lang="en-US"/>
              <a:t>Click to edit text</a:t>
            </a:r>
          </a:p>
        </p:txBody>
      </p:sp>
      <p:sp>
        <p:nvSpPr>
          <p:cNvPr id="209" name="Text Placeholder 131"/>
          <p:cNvSpPr>
            <a:spLocks noGrp="1"/>
          </p:cNvSpPr>
          <p:nvPr>
            <p:ph type="body" sz="quarter" idx="27" hasCustomPrompt="1"/>
          </p:nvPr>
        </p:nvSpPr>
        <p:spPr>
          <a:xfrm>
            <a:off x="12662577"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0" name="Line 25"/>
          <p:cNvSpPr>
            <a:spLocks noChangeShapeType="1"/>
          </p:cNvSpPr>
          <p:nvPr userDrawn="1"/>
        </p:nvSpPr>
        <p:spPr bwMode="auto">
          <a:xfrm>
            <a:off x="12662577"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Text Placeholder 131"/>
          <p:cNvSpPr>
            <a:spLocks noGrp="1"/>
          </p:cNvSpPr>
          <p:nvPr>
            <p:ph type="body" sz="quarter" idx="28" hasCustomPrompt="1"/>
          </p:nvPr>
        </p:nvSpPr>
        <p:spPr>
          <a:xfrm>
            <a:off x="12662577" y="7576372"/>
            <a:ext cx="1944000" cy="536575"/>
          </a:xfrm>
        </p:spPr>
        <p:txBody>
          <a:bodyPr/>
          <a:lstStyle>
            <a:lvl1pPr>
              <a:lnSpc>
                <a:spcPts val="2100"/>
              </a:lnSpc>
              <a:spcAft>
                <a:spcPts val="0"/>
              </a:spcAft>
              <a:defRPr sz="1500"/>
            </a:lvl1pPr>
          </a:lstStyle>
          <a:p>
            <a:pPr lvl="0"/>
            <a:r>
              <a:rPr lang="en-US"/>
              <a:t>Click to edit text</a:t>
            </a:r>
          </a:p>
        </p:txBody>
      </p:sp>
      <p:sp>
        <p:nvSpPr>
          <p:cNvPr id="212" name="Oval 24"/>
          <p:cNvSpPr>
            <a:spLocks noChangeArrowheads="1"/>
          </p:cNvSpPr>
          <p:nvPr userDrawn="1"/>
        </p:nvSpPr>
        <p:spPr bwMode="auto">
          <a:xfrm>
            <a:off x="13861142" y="2691104"/>
            <a:ext cx="360000" cy="358521"/>
          </a:xfrm>
          <a:prstGeom prst="ellipse">
            <a:avLst/>
          </a:prstGeom>
          <a:solidFill>
            <a:srgbClr val="CECCE8"/>
          </a:solidFill>
          <a:ln>
            <a:noFill/>
          </a:ln>
        </p:spPr>
        <p:txBody>
          <a:bodyPr vert="horz" wrap="square" lIns="91440" tIns="45720" rIns="91440" bIns="45720" numCol="1" anchor="t" anchorCtr="0" compatLnSpc="1">
            <a:prstTxWarp prst="textNoShape">
              <a:avLst/>
            </a:prstTxWarp>
          </a:bodyPr>
          <a:lstStyle/>
          <a:p>
            <a:endParaRPr lang="en-GB"/>
          </a:p>
        </p:txBody>
      </p:sp>
      <p:sp>
        <p:nvSpPr>
          <p:cNvPr id="213" name="Text Placeholder 131"/>
          <p:cNvSpPr>
            <a:spLocks noGrp="1"/>
          </p:cNvSpPr>
          <p:nvPr>
            <p:ph type="body" sz="quarter" idx="29" hasCustomPrompt="1"/>
          </p:nvPr>
        </p:nvSpPr>
        <p:spPr>
          <a:xfrm>
            <a:off x="13147830"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4" name="Line 25"/>
          <p:cNvSpPr>
            <a:spLocks noChangeShapeType="1"/>
          </p:cNvSpPr>
          <p:nvPr userDrawn="1"/>
        </p:nvSpPr>
        <p:spPr bwMode="auto">
          <a:xfrm>
            <a:off x="13147830"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Text Placeholder 131"/>
          <p:cNvSpPr>
            <a:spLocks noGrp="1"/>
          </p:cNvSpPr>
          <p:nvPr>
            <p:ph type="body" sz="quarter" idx="30" hasCustomPrompt="1"/>
          </p:nvPr>
        </p:nvSpPr>
        <p:spPr>
          <a:xfrm>
            <a:off x="13147830" y="3139957"/>
            <a:ext cx="1944000" cy="536575"/>
          </a:xfrm>
        </p:spPr>
        <p:txBody>
          <a:bodyPr/>
          <a:lstStyle>
            <a:lvl1pPr>
              <a:lnSpc>
                <a:spcPts val="2100"/>
              </a:lnSpc>
              <a:spcAft>
                <a:spcPts val="0"/>
              </a:spcAft>
              <a:defRPr sz="1500"/>
            </a:lvl1pPr>
          </a:lstStyle>
          <a:p>
            <a:pPr lvl="0"/>
            <a:r>
              <a:rPr lang="en-US"/>
              <a:t>Click to edit text</a:t>
            </a:r>
          </a:p>
        </p:txBody>
      </p:sp>
      <p:sp>
        <p:nvSpPr>
          <p:cNvPr id="216" name="Oval 24"/>
          <p:cNvSpPr>
            <a:spLocks noChangeArrowheads="1"/>
          </p:cNvSpPr>
          <p:nvPr userDrawn="1"/>
        </p:nvSpPr>
        <p:spPr bwMode="auto">
          <a:xfrm>
            <a:off x="9564206" y="2691104"/>
            <a:ext cx="360000"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217" name="Text Placeholder 131"/>
          <p:cNvSpPr>
            <a:spLocks noGrp="1"/>
          </p:cNvSpPr>
          <p:nvPr>
            <p:ph type="body" sz="quarter" idx="31" hasCustomPrompt="1"/>
          </p:nvPr>
        </p:nvSpPr>
        <p:spPr>
          <a:xfrm>
            <a:off x="8850894"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8" name="Line 25"/>
          <p:cNvSpPr>
            <a:spLocks noChangeShapeType="1"/>
          </p:cNvSpPr>
          <p:nvPr userDrawn="1"/>
        </p:nvSpPr>
        <p:spPr bwMode="auto">
          <a:xfrm>
            <a:off x="8850894"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Text Placeholder 131"/>
          <p:cNvSpPr>
            <a:spLocks noGrp="1"/>
          </p:cNvSpPr>
          <p:nvPr>
            <p:ph type="body" sz="quarter" idx="32" hasCustomPrompt="1"/>
          </p:nvPr>
        </p:nvSpPr>
        <p:spPr>
          <a:xfrm>
            <a:off x="8850894" y="3139957"/>
            <a:ext cx="1944000" cy="536575"/>
          </a:xfrm>
        </p:spPr>
        <p:txBody>
          <a:bodyPr/>
          <a:lstStyle>
            <a:lvl1pPr>
              <a:lnSpc>
                <a:spcPts val="2100"/>
              </a:lnSpc>
              <a:spcAft>
                <a:spcPts val="0"/>
              </a:spcAft>
              <a:defRPr sz="1500"/>
            </a:lvl1pPr>
          </a:lstStyle>
          <a:p>
            <a:pPr lvl="0"/>
            <a:r>
              <a:rPr lang="en-US"/>
              <a:t>Click to edit</a:t>
            </a:r>
            <a:br>
              <a:rPr lang="en-US"/>
            </a:br>
            <a:r>
              <a:rPr lang="en-US"/>
              <a:t>text</a:t>
            </a:r>
          </a:p>
        </p:txBody>
      </p:sp>
      <p:sp>
        <p:nvSpPr>
          <p:cNvPr id="220" name="Text Placeholder 131"/>
          <p:cNvSpPr>
            <a:spLocks noGrp="1"/>
          </p:cNvSpPr>
          <p:nvPr>
            <p:ph type="body" sz="quarter" idx="33" hasCustomPrompt="1"/>
          </p:nvPr>
        </p:nvSpPr>
        <p:spPr>
          <a:xfrm>
            <a:off x="10651158" y="4239541"/>
            <a:ext cx="1944000" cy="536575"/>
          </a:xfrm>
        </p:spPr>
        <p:txBody>
          <a:bodyPr/>
          <a:lstStyle>
            <a:lvl1pPr algn="ctr">
              <a:lnSpc>
                <a:spcPts val="2700"/>
              </a:lnSpc>
              <a:spcAft>
                <a:spcPts val="0"/>
              </a:spcAft>
              <a:defRPr sz="2400" baseline="0"/>
            </a:lvl1pPr>
          </a:lstStyle>
          <a:p>
            <a:pPr lvl="0"/>
            <a:r>
              <a:rPr lang="en-US"/>
              <a:t>Click to</a:t>
            </a:r>
            <a:br>
              <a:rPr lang="en-US"/>
            </a:br>
            <a:r>
              <a:rPr lang="en-US"/>
              <a:t>edit text</a:t>
            </a:r>
          </a:p>
        </p:txBody>
      </p:sp>
    </p:spTree>
    <p:extLst>
      <p:ext uri="{BB962C8B-B14F-4D97-AF65-F5344CB8AC3E}">
        <p14:creationId xmlns:p14="http://schemas.microsoft.com/office/powerpoint/2010/main" val="1910176254"/>
      </p:ext>
    </p:extLst>
  </p:cSld>
  <p:clrMapOvr>
    <a:masterClrMapping/>
  </p:clrMapOvr>
  <p:extLst>
    <p:ext uri="{DCECCB84-F9BA-43D5-87BE-67443E8EF086}">
      <p15:sldGuideLst xmlns:p15="http://schemas.microsoft.com/office/powerpoint/2012/main">
        <p15:guide id="1" orient="horz" pos="4490">
          <p15:clr>
            <a:srgbClr val="A4A3A4"/>
          </p15:clr>
        </p15:guide>
        <p15:guide id="2" pos="4939">
          <p15:clr>
            <a:srgbClr val="A4A3A4"/>
          </p15:clr>
        </p15:guide>
        <p15:guide id="3" pos="557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394" name="Text Placeholder 131"/>
          <p:cNvSpPr>
            <a:spLocks noGrp="1"/>
          </p:cNvSpPr>
          <p:nvPr userDrawn="1">
            <p:ph type="body" sz="quarter" idx="25" hasCustomPrompt="1"/>
          </p:nvPr>
        </p:nvSpPr>
        <p:spPr>
          <a:xfrm>
            <a:off x="11647676" y="3655444"/>
            <a:ext cx="1944000" cy="536575"/>
          </a:xfrm>
        </p:spPr>
        <p:txBody>
          <a:bodyPr/>
          <a:lstStyle>
            <a:lvl1pPr>
              <a:lnSpc>
                <a:spcPts val="2300"/>
              </a:lnSpc>
              <a:spcAft>
                <a:spcPts val="0"/>
              </a:spcAft>
              <a:defRPr sz="1700"/>
            </a:lvl1pPr>
          </a:lstStyle>
          <a:p>
            <a:pPr lvl="0"/>
            <a:r>
              <a:rPr lang="en-US"/>
              <a:t>Click to edit text</a:t>
            </a:r>
          </a:p>
        </p:txBody>
      </p:sp>
      <p:sp>
        <p:nvSpPr>
          <p:cNvPr id="453" name="Freeform 452"/>
          <p:cNvSpPr/>
          <p:nvPr userDrawn="1"/>
        </p:nvSpPr>
        <p:spPr>
          <a:xfrm flipV="1">
            <a:off x="5186319" y="1766651"/>
            <a:ext cx="5308686"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userDrawn="1"/>
        </p:nvGrpSpPr>
        <p:grpSpPr>
          <a:xfrm>
            <a:off x="6940662" y="866652"/>
            <a:ext cx="1800000" cy="1800000"/>
            <a:chOff x="6941987" y="866652"/>
            <a:chExt cx="1800000" cy="1800000"/>
          </a:xfrm>
        </p:grpSpPr>
        <p:sp>
          <p:nvSpPr>
            <p:cNvPr id="183"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3" name="Group 32"/>
            <p:cNvGrpSpPr/>
            <p:nvPr userDrawn="1"/>
          </p:nvGrpSpPr>
          <p:grpSpPr>
            <a:xfrm>
              <a:off x="7235682" y="1226652"/>
              <a:ext cx="1079260" cy="1080000"/>
              <a:chOff x="7237713" y="1222531"/>
              <a:chExt cx="1079260" cy="1080000"/>
            </a:xfrm>
          </p:grpSpPr>
          <p:sp>
            <p:nvSpPr>
              <p:cNvPr id="241"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42"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44"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285"/>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77" name="Group 476"/>
          <p:cNvGrpSpPr/>
          <p:nvPr userDrawn="1"/>
        </p:nvGrpSpPr>
        <p:grpSpPr>
          <a:xfrm>
            <a:off x="4285649" y="2915647"/>
            <a:ext cx="1800000" cy="1800000"/>
            <a:chOff x="4342042" y="2915647"/>
            <a:chExt cx="1800000" cy="1800000"/>
          </a:xfrm>
        </p:grpSpPr>
        <p:sp>
          <p:nvSpPr>
            <p:cNvPr id="414"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76" name="Group 475"/>
            <p:cNvGrpSpPr/>
            <p:nvPr userDrawn="1"/>
          </p:nvGrpSpPr>
          <p:grpSpPr>
            <a:xfrm>
              <a:off x="4702412" y="3275647"/>
              <a:ext cx="1079260" cy="1079261"/>
              <a:chOff x="4702412" y="3275647"/>
              <a:chExt cx="1079260" cy="1079261"/>
            </a:xfrm>
          </p:grpSpPr>
          <p:sp>
            <p:nvSpPr>
              <p:cNvPr id="240"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418"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a:p>
            </p:txBody>
          </p:sp>
          <p:sp>
            <p:nvSpPr>
              <p:cNvPr id="42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2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a:p>
            </p:txBody>
          </p:sp>
          <p:sp>
            <p:nvSpPr>
              <p:cNvPr id="423"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425" name="Straight Connector 424"/>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431"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478" name="Group 477"/>
          <p:cNvGrpSpPr/>
          <p:nvPr userDrawn="1"/>
        </p:nvGrpSpPr>
        <p:grpSpPr>
          <a:xfrm>
            <a:off x="9595676" y="2907020"/>
            <a:ext cx="1800000" cy="1800000"/>
            <a:chOff x="9652069" y="2907020"/>
            <a:chExt cx="1800000" cy="1800000"/>
          </a:xfrm>
        </p:grpSpPr>
        <p:cxnSp>
          <p:nvCxnSpPr>
            <p:cNvPr id="301" name="Straight Connector 300"/>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307"/>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 name="Group 336"/>
          <p:cNvGrpSpPr/>
          <p:nvPr userDrawn="1"/>
        </p:nvGrpSpPr>
        <p:grpSpPr>
          <a:xfrm>
            <a:off x="8613162" y="6265465"/>
            <a:ext cx="1800000" cy="1800000"/>
            <a:chOff x="9691104" y="6265465"/>
            <a:chExt cx="1800000" cy="1800000"/>
          </a:xfrm>
        </p:grpSpPr>
        <p:sp>
          <p:nvSpPr>
            <p:cNvPr id="338"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39" name="Group 338"/>
            <p:cNvGrpSpPr/>
            <p:nvPr userDrawn="1"/>
          </p:nvGrpSpPr>
          <p:grpSpPr>
            <a:xfrm>
              <a:off x="10051474" y="6625465"/>
              <a:ext cx="1079260" cy="1080000"/>
              <a:chOff x="10336976" y="6625465"/>
              <a:chExt cx="1079260" cy="1080000"/>
            </a:xfrm>
          </p:grpSpPr>
          <p:sp>
            <p:nvSpPr>
              <p:cNvPr id="340"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41"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342"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a:p>
            </p:txBody>
          </p:sp>
          <p:sp>
            <p:nvSpPr>
              <p:cNvPr id="343"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44"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45" name="Group 344"/>
              <p:cNvGrpSpPr/>
              <p:nvPr userDrawn="1"/>
            </p:nvGrpSpPr>
            <p:grpSpPr>
              <a:xfrm>
                <a:off x="10516607" y="6805768"/>
                <a:ext cx="719999" cy="719395"/>
                <a:chOff x="10516237" y="6805465"/>
                <a:chExt cx="719999" cy="719395"/>
              </a:xfrm>
            </p:grpSpPr>
            <p:cxnSp>
              <p:nvCxnSpPr>
                <p:cNvPr id="346" name="Straight Connector 345"/>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434" name="Group 433"/>
          <p:cNvGrpSpPr/>
          <p:nvPr userDrawn="1"/>
        </p:nvGrpSpPr>
        <p:grpSpPr>
          <a:xfrm>
            <a:off x="5268163" y="6265465"/>
            <a:ext cx="1800000" cy="1800000"/>
            <a:chOff x="5283942" y="6265465"/>
            <a:chExt cx="1800000" cy="1800000"/>
          </a:xfrm>
        </p:grpSpPr>
        <p:sp>
          <p:nvSpPr>
            <p:cNvPr id="362"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6" name="Group 375"/>
            <p:cNvGrpSpPr/>
            <p:nvPr userDrawn="1"/>
          </p:nvGrpSpPr>
          <p:grpSpPr>
            <a:xfrm>
              <a:off x="5644312" y="6625465"/>
              <a:ext cx="1079260" cy="1080000"/>
              <a:chOff x="5644312" y="6625465"/>
              <a:chExt cx="1079260" cy="1080000"/>
            </a:xfrm>
          </p:grpSpPr>
          <p:sp>
            <p:nvSpPr>
              <p:cNvPr id="364"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65"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366"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367"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68"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72"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373"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374"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75" name="Rectangle 374"/>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4" name="Oval 9"/>
          <p:cNvSpPr>
            <a:spLocks noChangeArrowheads="1"/>
          </p:cNvSpPr>
          <p:nvPr userDrawn="1"/>
        </p:nvSpPr>
        <p:spPr bwMode="auto">
          <a:xfrm>
            <a:off x="11379953" y="6446233"/>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90" name="Oval 45"/>
          <p:cNvSpPr>
            <a:spLocks noChangeArrowheads="1"/>
          </p:cNvSpPr>
          <p:nvPr userDrawn="1"/>
        </p:nvSpPr>
        <p:spPr bwMode="auto">
          <a:xfrm>
            <a:off x="3911672" y="6446233"/>
            <a:ext cx="360000" cy="358521"/>
          </a:xfrm>
          <a:prstGeom prst="ellipse">
            <a:avLst/>
          </a:prstGeom>
          <a:solidFill>
            <a:srgbClr val="FCE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Oval 24"/>
          <p:cNvSpPr>
            <a:spLocks noChangeArrowheads="1"/>
          </p:cNvSpPr>
          <p:nvPr userDrawn="1"/>
        </p:nvSpPr>
        <p:spPr bwMode="auto">
          <a:xfrm>
            <a:off x="9705974" y="1117756"/>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Oval 9"/>
          <p:cNvSpPr>
            <a:spLocks noChangeArrowheads="1"/>
          </p:cNvSpPr>
          <p:nvPr userDrawn="1"/>
        </p:nvSpPr>
        <p:spPr bwMode="auto">
          <a:xfrm>
            <a:off x="12362467" y="3185780"/>
            <a:ext cx="358521" cy="358521"/>
          </a:xfrm>
          <a:prstGeom prst="ellipse">
            <a:avLst/>
          </a:prstGeom>
          <a:solidFill>
            <a:srgbClr val="CECCE8"/>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93" name="Oval 55"/>
          <p:cNvSpPr>
            <a:spLocks noChangeArrowheads="1"/>
          </p:cNvSpPr>
          <p:nvPr userDrawn="1"/>
        </p:nvSpPr>
        <p:spPr bwMode="auto">
          <a:xfrm>
            <a:off x="3347899" y="3185780"/>
            <a:ext cx="360000" cy="358521"/>
          </a:xfrm>
          <a:prstGeom prst="ellipse">
            <a:avLst/>
          </a:prstGeom>
          <a:solidFill>
            <a:srgbClr val="BAD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Text Placeholder 131"/>
          <p:cNvSpPr>
            <a:spLocks noGrp="1"/>
          </p:cNvSpPr>
          <p:nvPr userDrawn="1">
            <p:ph type="body" sz="quarter" idx="20" hasCustomPrompt="1"/>
          </p:nvPr>
        </p:nvSpPr>
        <p:spPr>
          <a:xfrm>
            <a:off x="8992662" y="1209366"/>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4" name="Footer Placeholder 3"/>
          <p:cNvSpPr>
            <a:spLocks noGrp="1"/>
          </p:cNvSpPr>
          <p:nvPr userDrawn="1">
            <p:ph type="ftr" sz="quarter" idx="11"/>
          </p:nvPr>
        </p:nvSpPr>
        <p:spPr/>
        <p:txBody>
          <a:bodyPr/>
          <a:lstStyle/>
          <a:p>
            <a:r>
              <a:rPr lang="en-GB"/>
              <a:t>Review of ICH GCP E6 (R3) Principles</a:t>
            </a:r>
          </a:p>
        </p:txBody>
      </p:sp>
      <p:sp>
        <p:nvSpPr>
          <p:cNvPr id="206" name="Freeform 5"/>
          <p:cNvSpPr>
            <a:spLocks noChangeAspect="1" noEditPoints="1"/>
          </p:cNvSpPr>
          <p:nvPr userDrawn="1"/>
        </p:nvSpPr>
        <p:spPr bwMode="auto">
          <a:xfrm>
            <a:off x="1023525" y="852488"/>
            <a:ext cx="1314000" cy="730957"/>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userDrawn="1">
            <p:ph type="sldNum" sz="quarter" idx="22"/>
          </p:nvPr>
        </p:nvSpPr>
        <p:spPr/>
        <p:txBody>
          <a:bodyPr/>
          <a:lstStyle/>
          <a:p>
            <a:r>
              <a:rPr lang="en-GB"/>
              <a:t>&lt;#&gt;</a:t>
            </a:r>
          </a:p>
        </p:txBody>
      </p:sp>
      <p:sp>
        <p:nvSpPr>
          <p:cNvPr id="187" name="Line 25"/>
          <p:cNvSpPr>
            <a:spLocks noChangeShapeType="1"/>
          </p:cNvSpPr>
          <p:nvPr userDrawn="1"/>
        </p:nvSpPr>
        <p:spPr bwMode="auto">
          <a:xfrm>
            <a:off x="8992662" y="1382166"/>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36"/>
          <p:cNvSpPr>
            <a:spLocks noChangeShapeType="1"/>
          </p:cNvSpPr>
          <p:nvPr userDrawn="1"/>
        </p:nvSpPr>
        <p:spPr bwMode="auto">
          <a:xfrm>
            <a:off x="11647676" y="3450190"/>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6"/>
          <p:cNvSpPr>
            <a:spLocks noChangeShapeType="1"/>
          </p:cNvSpPr>
          <p:nvPr userDrawn="1"/>
        </p:nvSpPr>
        <p:spPr bwMode="auto">
          <a:xfrm>
            <a:off x="3198360" y="6710643"/>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56"/>
          <p:cNvSpPr>
            <a:spLocks noChangeShapeType="1"/>
          </p:cNvSpPr>
          <p:nvPr userDrawn="1"/>
        </p:nvSpPr>
        <p:spPr bwMode="auto">
          <a:xfrm>
            <a:off x="2634587" y="3450190"/>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Text Placeholder 131"/>
          <p:cNvSpPr>
            <a:spLocks noGrp="1"/>
          </p:cNvSpPr>
          <p:nvPr userDrawn="1">
            <p:ph type="body" sz="quarter" idx="16" hasCustomPrompt="1"/>
          </p:nvPr>
        </p:nvSpPr>
        <p:spPr>
          <a:xfrm>
            <a:off x="8992662" y="1570441"/>
            <a:ext cx="1944000" cy="536575"/>
          </a:xfrm>
        </p:spPr>
        <p:txBody>
          <a:bodyPr/>
          <a:lstStyle>
            <a:lvl1pPr>
              <a:lnSpc>
                <a:spcPts val="2300"/>
              </a:lnSpc>
              <a:spcAft>
                <a:spcPts val="0"/>
              </a:spcAft>
              <a:defRPr sz="1700"/>
            </a:lvl1pPr>
          </a:lstStyle>
          <a:p>
            <a:pPr lvl="0"/>
            <a:r>
              <a:rPr lang="en-US"/>
              <a:t>Click to edit text</a:t>
            </a:r>
          </a:p>
        </p:txBody>
      </p:sp>
      <p:sp>
        <p:nvSpPr>
          <p:cNvPr id="255" name="Text Placeholder 131"/>
          <p:cNvSpPr>
            <a:spLocks noGrp="1"/>
          </p:cNvSpPr>
          <p:nvPr userDrawn="1">
            <p:ph type="body" sz="quarter" idx="23" hasCustomPrompt="1"/>
          </p:nvPr>
        </p:nvSpPr>
        <p:spPr>
          <a:xfrm>
            <a:off x="3198360" y="653784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56" name="Text Placeholder 131"/>
          <p:cNvSpPr>
            <a:spLocks noGrp="1"/>
          </p:cNvSpPr>
          <p:nvPr userDrawn="1">
            <p:ph type="body" sz="quarter" idx="24" hasCustomPrompt="1"/>
          </p:nvPr>
        </p:nvSpPr>
        <p:spPr>
          <a:xfrm>
            <a:off x="11647676" y="327739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48" name="Text Placeholder 131"/>
          <p:cNvSpPr>
            <a:spLocks noGrp="1"/>
          </p:cNvSpPr>
          <p:nvPr userDrawn="1">
            <p:ph type="body" sz="quarter" idx="13" hasCustomPrompt="1"/>
          </p:nvPr>
        </p:nvSpPr>
        <p:spPr>
          <a:xfrm>
            <a:off x="3198359" y="6915897"/>
            <a:ext cx="1944000" cy="536575"/>
          </a:xfrm>
        </p:spPr>
        <p:txBody>
          <a:bodyPr/>
          <a:lstStyle>
            <a:lvl1pPr>
              <a:lnSpc>
                <a:spcPts val="2300"/>
              </a:lnSpc>
              <a:spcAft>
                <a:spcPts val="0"/>
              </a:spcAft>
              <a:defRPr sz="1700"/>
            </a:lvl1pPr>
          </a:lstStyle>
          <a:p>
            <a:pPr lvl="0"/>
            <a:r>
              <a:rPr lang="en-US"/>
              <a:t>Click to edit text</a:t>
            </a:r>
          </a:p>
        </p:txBody>
      </p:sp>
      <p:sp>
        <p:nvSpPr>
          <p:cNvPr id="252" name="Text Placeholder 131"/>
          <p:cNvSpPr>
            <a:spLocks noGrp="1"/>
          </p:cNvSpPr>
          <p:nvPr userDrawn="1">
            <p:ph type="body" sz="quarter" idx="19" hasCustomPrompt="1"/>
          </p:nvPr>
        </p:nvSpPr>
        <p:spPr>
          <a:xfrm>
            <a:off x="2634587" y="327739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455" name="Title 453"/>
          <p:cNvSpPr>
            <a:spLocks noGrp="1"/>
          </p:cNvSpPr>
          <p:nvPr userDrawn="1">
            <p:ph type="title"/>
          </p:nvPr>
        </p:nvSpPr>
        <p:spPr>
          <a:xfrm>
            <a:off x="6040662" y="3590919"/>
            <a:ext cx="3600000" cy="581698"/>
          </a:xfrm>
        </p:spPr>
        <p:txBody>
          <a:bodyPr lIns="36000" tIns="0" rIns="36000" bIns="0"/>
          <a:lstStyle>
            <a:lvl1pPr algn="ctr">
              <a:lnSpc>
                <a:spcPts val="4100"/>
              </a:lnSpc>
              <a:defRPr sz="3600"/>
            </a:lvl1pPr>
          </a:lstStyle>
          <a:p>
            <a:r>
              <a:rPr lang="en-US"/>
              <a:t>Click to edit Master title style</a:t>
            </a:r>
            <a:endParaRPr lang="en-GB"/>
          </a:p>
        </p:txBody>
      </p:sp>
      <p:sp>
        <p:nvSpPr>
          <p:cNvPr id="247" name="Text Placeholder 131"/>
          <p:cNvSpPr>
            <a:spLocks noGrp="1"/>
          </p:cNvSpPr>
          <p:nvPr userDrawn="1">
            <p:ph type="body" sz="quarter" idx="15" hasCustomPrompt="1"/>
          </p:nvPr>
        </p:nvSpPr>
        <p:spPr>
          <a:xfrm>
            <a:off x="2634587" y="3655444"/>
            <a:ext cx="1944000" cy="536575"/>
          </a:xfrm>
        </p:spPr>
        <p:txBody>
          <a:bodyPr/>
          <a:lstStyle>
            <a:lvl1pPr>
              <a:lnSpc>
                <a:spcPts val="2300"/>
              </a:lnSpc>
              <a:spcAft>
                <a:spcPts val="0"/>
              </a:spcAft>
              <a:defRPr sz="1700"/>
            </a:lvl1pPr>
          </a:lstStyle>
          <a:p>
            <a:pPr lvl="0"/>
            <a:r>
              <a:rPr lang="en-US"/>
              <a:t>Click to edit text</a:t>
            </a:r>
          </a:p>
        </p:txBody>
      </p:sp>
      <p:sp>
        <p:nvSpPr>
          <p:cNvPr id="185" name="Line 10"/>
          <p:cNvSpPr>
            <a:spLocks noChangeShapeType="1"/>
          </p:cNvSpPr>
          <p:nvPr userDrawn="1"/>
        </p:nvSpPr>
        <p:spPr bwMode="auto">
          <a:xfrm>
            <a:off x="10665162" y="6710643"/>
            <a:ext cx="916021"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Text Placeholder 131"/>
          <p:cNvSpPr>
            <a:spLocks noGrp="1"/>
          </p:cNvSpPr>
          <p:nvPr userDrawn="1">
            <p:ph type="body" sz="quarter" idx="18" hasCustomPrompt="1"/>
          </p:nvPr>
        </p:nvSpPr>
        <p:spPr>
          <a:xfrm>
            <a:off x="10665162" y="6915897"/>
            <a:ext cx="1944000" cy="536575"/>
          </a:xfrm>
        </p:spPr>
        <p:txBody>
          <a:bodyPr/>
          <a:lstStyle>
            <a:lvl1pPr>
              <a:lnSpc>
                <a:spcPts val="2300"/>
              </a:lnSpc>
              <a:spcAft>
                <a:spcPts val="0"/>
              </a:spcAft>
              <a:defRPr sz="1700"/>
            </a:lvl1pPr>
          </a:lstStyle>
          <a:p>
            <a:pPr lvl="0"/>
            <a:r>
              <a:rPr lang="en-US"/>
              <a:t>Click to edit text</a:t>
            </a:r>
          </a:p>
        </p:txBody>
      </p:sp>
      <p:sp>
        <p:nvSpPr>
          <p:cNvPr id="254" name="Text Placeholder 131"/>
          <p:cNvSpPr>
            <a:spLocks noGrp="1"/>
          </p:cNvSpPr>
          <p:nvPr userDrawn="1">
            <p:ph type="body" sz="quarter" idx="21" hasCustomPrompt="1"/>
          </p:nvPr>
        </p:nvSpPr>
        <p:spPr>
          <a:xfrm>
            <a:off x="10665162" y="653784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Tree>
    <p:extLst>
      <p:ext uri="{BB962C8B-B14F-4D97-AF65-F5344CB8AC3E}">
        <p14:creationId xmlns:p14="http://schemas.microsoft.com/office/powerpoint/2010/main" val="1200000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CTC / Thank You">
    <p:spTree>
      <p:nvGrpSpPr>
        <p:cNvPr id="1" name=""/>
        <p:cNvGrpSpPr/>
        <p:nvPr/>
      </p:nvGrpSpPr>
      <p:grpSpPr>
        <a:xfrm>
          <a:off x="0" y="0"/>
          <a:ext cx="0" cy="0"/>
          <a:chOff x="0" y="0"/>
          <a:chExt cx="0" cy="0"/>
        </a:xfrm>
      </p:grpSpPr>
      <p:grpSp>
        <p:nvGrpSpPr>
          <p:cNvPr id="23" name="Group 22"/>
          <p:cNvGrpSpPr/>
          <p:nvPr userDrawn="1"/>
        </p:nvGrpSpPr>
        <p:grpSpPr>
          <a:xfrm>
            <a:off x="15174954" y="844870"/>
            <a:ext cx="648000" cy="648000"/>
            <a:chOff x="7832725" y="4275141"/>
            <a:chExt cx="592137" cy="592138"/>
          </a:xfrm>
        </p:grpSpPr>
        <p:sp>
          <p:nvSpPr>
            <p:cNvPr id="20" name="Oval 5"/>
            <p:cNvSpPr>
              <a:spLocks noChangeArrowheads="1"/>
            </p:cNvSpPr>
            <p:nvPr userDrawn="1"/>
          </p:nvSpPr>
          <p:spPr bwMode="auto">
            <a:xfrm>
              <a:off x="7832725" y="4275141"/>
              <a:ext cx="592137" cy="5921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p:cNvSpPr>
            <p:nvPr userDrawn="1"/>
          </p:nvSpPr>
          <p:spPr bwMode="auto">
            <a:xfrm>
              <a:off x="7983538" y="4641854"/>
              <a:ext cx="287337" cy="142875"/>
            </a:xfrm>
            <a:custGeom>
              <a:avLst/>
              <a:gdLst>
                <a:gd name="T0" fmla="*/ 148 w 148"/>
                <a:gd name="T1" fmla="*/ 0 h 74"/>
                <a:gd name="T2" fmla="*/ 115 w 148"/>
                <a:gd name="T3" fmla="*/ 0 h 74"/>
                <a:gd name="T4" fmla="*/ 75 w 148"/>
                <a:gd name="T5" fmla="*/ 41 h 74"/>
                <a:gd name="T6" fmla="*/ 33 w 148"/>
                <a:gd name="T7" fmla="*/ 1 h 74"/>
                <a:gd name="T8" fmla="*/ 33 w 148"/>
                <a:gd name="T9" fmla="*/ 0 h 74"/>
                <a:gd name="T10" fmla="*/ 0 w 148"/>
                <a:gd name="T11" fmla="*/ 0 h 74"/>
                <a:gd name="T12" fmla="*/ 74 w 148"/>
                <a:gd name="T13" fmla="*/ 74 h 74"/>
                <a:gd name="T14" fmla="*/ 148 w 148"/>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74">
                  <a:moveTo>
                    <a:pt x="148" y="0"/>
                  </a:moveTo>
                  <a:cubicBezTo>
                    <a:pt x="115" y="0"/>
                    <a:pt x="115" y="0"/>
                    <a:pt x="115" y="0"/>
                  </a:cubicBezTo>
                  <a:cubicBezTo>
                    <a:pt x="115" y="22"/>
                    <a:pt x="97" y="41"/>
                    <a:pt x="75" y="41"/>
                  </a:cubicBezTo>
                  <a:cubicBezTo>
                    <a:pt x="52" y="41"/>
                    <a:pt x="33" y="23"/>
                    <a:pt x="33" y="1"/>
                  </a:cubicBezTo>
                  <a:cubicBezTo>
                    <a:pt x="33" y="0"/>
                    <a:pt x="33" y="0"/>
                    <a:pt x="33" y="0"/>
                  </a:cubicBezTo>
                  <a:cubicBezTo>
                    <a:pt x="0" y="0"/>
                    <a:pt x="0" y="0"/>
                    <a:pt x="0" y="0"/>
                  </a:cubicBezTo>
                  <a:cubicBezTo>
                    <a:pt x="0" y="41"/>
                    <a:pt x="33" y="74"/>
                    <a:pt x="74" y="74"/>
                  </a:cubicBezTo>
                  <a:cubicBezTo>
                    <a:pt x="115" y="74"/>
                    <a:pt x="148" y="41"/>
                    <a:pt x="1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7983538" y="4352929"/>
              <a:ext cx="287337" cy="288925"/>
            </a:xfrm>
            <a:custGeom>
              <a:avLst/>
              <a:gdLst>
                <a:gd name="T0" fmla="*/ 74 w 148"/>
                <a:gd name="T1" fmla="*/ 115 h 148"/>
                <a:gd name="T2" fmla="*/ 33 w 148"/>
                <a:gd name="T3" fmla="*/ 74 h 148"/>
                <a:gd name="T4" fmla="*/ 74 w 148"/>
                <a:gd name="T5" fmla="*/ 33 h 148"/>
                <a:gd name="T6" fmla="*/ 115 w 148"/>
                <a:gd name="T7" fmla="*/ 74 h 148"/>
                <a:gd name="T8" fmla="*/ 74 w 148"/>
                <a:gd name="T9" fmla="*/ 115 h 148"/>
                <a:gd name="T10" fmla="*/ 74 w 148"/>
                <a:gd name="T11" fmla="*/ 0 h 148"/>
                <a:gd name="T12" fmla="*/ 0 w 148"/>
                <a:gd name="T13" fmla="*/ 74 h 148"/>
                <a:gd name="T14" fmla="*/ 74 w 148"/>
                <a:gd name="T15" fmla="*/ 148 h 148"/>
                <a:gd name="T16" fmla="*/ 148 w 148"/>
                <a:gd name="T17" fmla="*/ 74 h 148"/>
                <a:gd name="T18" fmla="*/ 148 w 148"/>
                <a:gd name="T19" fmla="*/ 74 h 148"/>
                <a:gd name="T20" fmla="*/ 74 w 14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48">
                  <a:moveTo>
                    <a:pt x="74" y="115"/>
                  </a:moveTo>
                  <a:cubicBezTo>
                    <a:pt x="51" y="115"/>
                    <a:pt x="33" y="97"/>
                    <a:pt x="33" y="74"/>
                  </a:cubicBezTo>
                  <a:cubicBezTo>
                    <a:pt x="33" y="51"/>
                    <a:pt x="51" y="33"/>
                    <a:pt x="74" y="33"/>
                  </a:cubicBezTo>
                  <a:cubicBezTo>
                    <a:pt x="97" y="33"/>
                    <a:pt x="115" y="51"/>
                    <a:pt x="115" y="74"/>
                  </a:cubicBezTo>
                  <a:cubicBezTo>
                    <a:pt x="115" y="97"/>
                    <a:pt x="97" y="115"/>
                    <a:pt x="74" y="115"/>
                  </a:cubicBezTo>
                  <a:moveTo>
                    <a:pt x="74" y="0"/>
                  </a:moveTo>
                  <a:cubicBezTo>
                    <a:pt x="33" y="0"/>
                    <a:pt x="0" y="33"/>
                    <a:pt x="0" y="74"/>
                  </a:cubicBezTo>
                  <a:cubicBezTo>
                    <a:pt x="0" y="115"/>
                    <a:pt x="33" y="148"/>
                    <a:pt x="74" y="148"/>
                  </a:cubicBezTo>
                  <a:cubicBezTo>
                    <a:pt x="115" y="148"/>
                    <a:pt x="148" y="115"/>
                    <a:pt x="148" y="74"/>
                  </a:cubicBezTo>
                  <a:cubicBezTo>
                    <a:pt x="148" y="74"/>
                    <a:pt x="148" y="74"/>
                    <a:pt x="148" y="74"/>
                  </a:cubicBezTo>
                  <a:cubicBezTo>
                    <a:pt x="148" y="33"/>
                    <a:pt x="115"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Oval 5"/>
          <p:cNvSpPr/>
          <p:nvPr userDrawn="1"/>
        </p:nvSpPr>
        <p:spPr>
          <a:xfrm>
            <a:off x="660400" y="832170"/>
            <a:ext cx="1998000" cy="1998000"/>
          </a:xfrm>
          <a:prstGeom prst="ellipse">
            <a:avLst/>
          </a:prstGeom>
          <a:solidFill>
            <a:srgbClr val="CE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739900" y="1665288"/>
            <a:ext cx="6854167" cy="581698"/>
          </a:xfrm>
        </p:spPr>
        <p:txBody>
          <a:bodyPr/>
          <a:lstStyle>
            <a:lvl1pPr>
              <a:lnSpc>
                <a:spcPts val="5600"/>
              </a:lnSpc>
              <a:defRPr sz="5600"/>
            </a:lvl1p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Review of ICH GCP E6 (R3) Principles</a:t>
            </a:r>
          </a:p>
        </p:txBody>
      </p:sp>
      <p:sp>
        <p:nvSpPr>
          <p:cNvPr id="7" name="Text Placeholder 6"/>
          <p:cNvSpPr>
            <a:spLocks noGrp="1"/>
          </p:cNvSpPr>
          <p:nvPr>
            <p:ph type="body" sz="quarter" idx="12"/>
          </p:nvPr>
        </p:nvSpPr>
        <p:spPr>
          <a:xfrm>
            <a:off x="1739900" y="2633641"/>
            <a:ext cx="6854167" cy="936154"/>
          </a:xfrm>
        </p:spPr>
        <p:txBody>
          <a:bodyPr>
            <a:spAutoFit/>
          </a:bodyPr>
          <a:lstStyle/>
          <a:p>
            <a:pPr lvl="0"/>
            <a:r>
              <a:rPr lang="en-US"/>
              <a:t>Click to edit Master text styles</a:t>
            </a:r>
          </a:p>
          <a:p>
            <a:pPr lvl="1"/>
            <a:r>
              <a:rPr lang="en-US"/>
              <a:t>Second level</a:t>
            </a:r>
          </a:p>
        </p:txBody>
      </p:sp>
      <p:sp>
        <p:nvSpPr>
          <p:cNvPr id="28" name="Freeform 11"/>
          <p:cNvSpPr>
            <a:spLocks noEditPoints="1"/>
          </p:cNvSpPr>
          <p:nvPr userDrawn="1"/>
        </p:nvSpPr>
        <p:spPr bwMode="auto">
          <a:xfrm>
            <a:off x="1703778" y="7905747"/>
            <a:ext cx="306000" cy="306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4" name="Group 43"/>
          <p:cNvGrpSpPr>
            <a:grpSpLocks noChangeAspect="1"/>
          </p:cNvGrpSpPr>
          <p:nvPr userDrawn="1"/>
        </p:nvGrpSpPr>
        <p:grpSpPr>
          <a:xfrm>
            <a:off x="4495805" y="7905747"/>
            <a:ext cx="329073" cy="306000"/>
            <a:chOff x="4044956" y="7910770"/>
            <a:chExt cx="298203" cy="277294"/>
          </a:xfrm>
        </p:grpSpPr>
        <p:sp>
          <p:nvSpPr>
            <p:cNvPr id="41"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a:p>
          </p:txBody>
        </p:sp>
      </p:grpSp>
      <p:sp>
        <p:nvSpPr>
          <p:cNvPr id="47" name="Text Placeholder 46"/>
          <p:cNvSpPr>
            <a:spLocks noGrp="1"/>
          </p:cNvSpPr>
          <p:nvPr>
            <p:ph type="body" sz="quarter" idx="13" hasCustomPrompt="1"/>
          </p:nvPr>
        </p:nvSpPr>
        <p:spPr>
          <a:xfrm>
            <a:off x="2009778" y="7932347"/>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48" name="Text Placeholder 46"/>
          <p:cNvSpPr>
            <a:spLocks noGrp="1"/>
          </p:cNvSpPr>
          <p:nvPr>
            <p:ph type="body" sz="quarter" idx="14" hasCustomPrompt="1"/>
          </p:nvPr>
        </p:nvSpPr>
        <p:spPr>
          <a:xfrm>
            <a:off x="4823397" y="7932347"/>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Tree>
    <p:extLst>
      <p:ext uri="{BB962C8B-B14F-4D97-AF65-F5344CB8AC3E}">
        <p14:creationId xmlns:p14="http://schemas.microsoft.com/office/powerpoint/2010/main" val="2624387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199" y="2535803"/>
            <a:ext cx="12193191" cy="3183467"/>
          </a:xfrm>
        </p:spPr>
        <p:txBody>
          <a:bodyPr anchor="b"/>
          <a:lstStyle>
            <a:lvl1pPr algn="ctr">
              <a:defRPr sz="8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032199" y="4802717"/>
            <a:ext cx="12193191" cy="2207684"/>
          </a:xfrm>
        </p:spPr>
        <p:txBody>
          <a:bodyPr/>
          <a:lstStyle>
            <a:lvl1pPr marL="0" indent="0" algn="ctr">
              <a:buNone/>
              <a:defRPr sz="3200"/>
            </a:lvl1pPr>
            <a:lvl2pPr marL="608725" indent="0" algn="ctr">
              <a:buNone/>
              <a:defRPr sz="2667"/>
            </a:lvl2pPr>
            <a:lvl3pPr marL="1217538" indent="0" algn="ctr">
              <a:buNone/>
              <a:defRPr sz="2533"/>
            </a:lvl3pPr>
            <a:lvl4pPr marL="1826306" indent="0" algn="ctr">
              <a:buNone/>
              <a:defRPr sz="2133"/>
            </a:lvl4pPr>
            <a:lvl5pPr marL="2435075" indent="0" algn="ctr">
              <a:buNone/>
              <a:defRPr sz="2133"/>
            </a:lvl5pPr>
            <a:lvl6pPr marL="3043889" indent="0" algn="ctr">
              <a:buNone/>
              <a:defRPr sz="2133"/>
            </a:lvl6pPr>
            <a:lvl7pPr marL="3652610" indent="0" algn="ctr">
              <a:buNone/>
              <a:defRPr sz="2133"/>
            </a:lvl7pPr>
            <a:lvl8pPr marL="4261333" indent="0" algn="ctr">
              <a:buNone/>
              <a:defRPr sz="2133"/>
            </a:lvl8pPr>
            <a:lvl9pPr marL="4870058" indent="0" algn="ctr">
              <a:buNone/>
              <a:defRPr sz="2133"/>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1</a:t>
            </a:r>
          </a:p>
        </p:txBody>
      </p:sp>
      <p:sp>
        <p:nvSpPr>
          <p:cNvPr id="6" name="Slide Number Placeholder 5"/>
          <p:cNvSpPr>
            <a:spLocks noGrp="1"/>
          </p:cNvSpPr>
          <p:nvPr>
            <p:ph type="sldNum" sz="quarter" idx="12"/>
          </p:nvPr>
        </p:nvSpPr>
        <p:spPr/>
        <p:txBody>
          <a:bodyPr/>
          <a:lstStyle>
            <a:lvl1pPr>
              <a:defRPr/>
            </a:lvl1pPr>
          </a:lstStyle>
          <a:p>
            <a:r>
              <a:rPr lang="en-GB" dirty="0">
                <a:solidFill>
                  <a:prstClr val="black">
                    <a:tint val="75000"/>
                  </a:prstClr>
                </a:solidFill>
              </a:rPr>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2516" y="220133"/>
            <a:ext cx="3840855" cy="1198880"/>
          </a:xfrm>
          <a:prstGeom prst="rect">
            <a:avLst/>
          </a:prstGeom>
        </p:spPr>
      </p:pic>
    </p:spTree>
    <p:extLst>
      <p:ext uri="{BB962C8B-B14F-4D97-AF65-F5344CB8AC3E}">
        <p14:creationId xmlns:p14="http://schemas.microsoft.com/office/powerpoint/2010/main" val="607749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709" y="19656"/>
            <a:ext cx="14022170" cy="1767417"/>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672334" y="2129277"/>
            <a:ext cx="14905321" cy="6106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9466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243" y="2279748"/>
            <a:ext cx="14022170" cy="3803649"/>
          </a:xfrm>
        </p:spPr>
        <p:txBody>
          <a:bodyPr anchor="b"/>
          <a:lstStyle>
            <a:lvl1pPr>
              <a:defRPr sz="8000"/>
            </a:lvl1pPr>
          </a:lstStyle>
          <a:p>
            <a:r>
              <a:rPr lang="en-US"/>
              <a:t>Click to edit Master title style</a:t>
            </a:r>
            <a:endParaRPr lang="en-GB"/>
          </a:p>
        </p:txBody>
      </p:sp>
      <p:sp>
        <p:nvSpPr>
          <p:cNvPr id="3" name="Text Placeholder 2"/>
          <p:cNvSpPr>
            <a:spLocks noGrp="1"/>
          </p:cNvSpPr>
          <p:nvPr>
            <p:ph type="body" idx="1"/>
          </p:nvPr>
        </p:nvSpPr>
        <p:spPr>
          <a:xfrm>
            <a:off x="1109243" y="6119288"/>
            <a:ext cx="14022170" cy="2000249"/>
          </a:xfrm>
        </p:spPr>
        <p:txBody>
          <a:bodyPr>
            <a:normAutofit/>
          </a:bodyPr>
          <a:lstStyle>
            <a:lvl1pPr marL="0" indent="0">
              <a:buNone/>
              <a:defRPr sz="5333" b="1" cap="all" baseline="0">
                <a:solidFill>
                  <a:schemeClr val="tx1">
                    <a:tint val="75000"/>
                  </a:schemeClr>
                </a:solidFill>
              </a:defRPr>
            </a:lvl1pPr>
            <a:lvl2pPr marL="608725" indent="0">
              <a:buNone/>
              <a:defRPr sz="2667">
                <a:solidFill>
                  <a:schemeClr val="tx1">
                    <a:tint val="75000"/>
                  </a:schemeClr>
                </a:solidFill>
              </a:defRPr>
            </a:lvl2pPr>
            <a:lvl3pPr marL="1217538" indent="0">
              <a:buNone/>
              <a:defRPr sz="2533">
                <a:solidFill>
                  <a:schemeClr val="tx1">
                    <a:tint val="75000"/>
                  </a:schemeClr>
                </a:solidFill>
              </a:defRPr>
            </a:lvl3pPr>
            <a:lvl4pPr marL="1826306" indent="0">
              <a:buNone/>
              <a:defRPr sz="2133">
                <a:solidFill>
                  <a:schemeClr val="tx1">
                    <a:tint val="75000"/>
                  </a:schemeClr>
                </a:solidFill>
              </a:defRPr>
            </a:lvl4pPr>
            <a:lvl5pPr marL="2435075" indent="0">
              <a:buNone/>
              <a:defRPr sz="2133">
                <a:solidFill>
                  <a:schemeClr val="tx1">
                    <a:tint val="75000"/>
                  </a:schemeClr>
                </a:solidFill>
              </a:defRPr>
            </a:lvl5pPr>
            <a:lvl6pPr marL="3043889" indent="0">
              <a:buNone/>
              <a:defRPr sz="2133">
                <a:solidFill>
                  <a:schemeClr val="tx1">
                    <a:tint val="75000"/>
                  </a:schemeClr>
                </a:solidFill>
              </a:defRPr>
            </a:lvl6pPr>
            <a:lvl7pPr marL="3652610" indent="0">
              <a:buNone/>
              <a:defRPr sz="2133">
                <a:solidFill>
                  <a:schemeClr val="tx1">
                    <a:tint val="75000"/>
                  </a:schemeClr>
                </a:solidFill>
              </a:defRPr>
            </a:lvl7pPr>
            <a:lvl8pPr marL="4261333" indent="0">
              <a:buNone/>
              <a:defRPr sz="2133">
                <a:solidFill>
                  <a:schemeClr val="tx1">
                    <a:tint val="75000"/>
                  </a:schemeClr>
                </a:solidFill>
              </a:defRPr>
            </a:lvl8pPr>
            <a:lvl9pPr marL="4870058" indent="0">
              <a:buNone/>
              <a:defRPr sz="2133">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63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CTC_Illustration_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ACT Consortium - September 2023</a:t>
            </a:r>
            <a:endParaRPr lang="en-GB" dirty="0"/>
          </a:p>
        </p:txBody>
      </p:sp>
      <p:sp>
        <p:nvSpPr>
          <p:cNvPr id="7" name="Text Placeholder 6"/>
          <p:cNvSpPr>
            <a:spLocks noGrp="1"/>
          </p:cNvSpPr>
          <p:nvPr>
            <p:ph type="body" sz="quarter" idx="12"/>
          </p:nvPr>
        </p:nvSpPr>
        <p:spPr>
          <a:xfrm>
            <a:off x="5753100" y="1800224"/>
            <a:ext cx="8928100" cy="64087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5" name="Title 4"/>
          <p:cNvSpPr>
            <a:spLocks noGrp="1"/>
          </p:cNvSpPr>
          <p:nvPr>
            <p:ph type="title" hasCustomPrompt="1"/>
          </p:nvPr>
        </p:nvSpPr>
        <p:spPr>
          <a:xfrm>
            <a:off x="5753100" y="811213"/>
            <a:ext cx="8928000" cy="581698"/>
          </a:xfrm>
        </p:spPr>
        <p:txBody>
          <a:bodyPr/>
          <a:lstStyle>
            <a:lvl1pPr defTabSz="1879600">
              <a:defRPr/>
            </a:lvl1pPr>
          </a:lstStyle>
          <a:p>
            <a:r>
              <a:rPr lang="en-US" dirty="0"/>
              <a:t>Click to edit title</a:t>
            </a:r>
            <a:endParaRPr lang="en-GB" dirty="0"/>
          </a:p>
        </p:txBody>
      </p:sp>
      <p:sp>
        <p:nvSpPr>
          <p:cNvPr id="4" name="Slide Number Placeholder 3"/>
          <p:cNvSpPr>
            <a:spLocks noGrp="1"/>
          </p:cNvSpPr>
          <p:nvPr>
            <p:ph type="sldNum" sz="quarter" idx="13"/>
          </p:nvPr>
        </p:nvSpPr>
        <p:spPr/>
        <p:txBody>
          <a:bodyPr/>
          <a:lstStyle/>
          <a:p>
            <a:r>
              <a:rPr lang="en-GB"/>
              <a:t>&lt;#&gt;</a:t>
            </a:r>
            <a:endParaRPr lang="en-GB" dirty="0"/>
          </a:p>
        </p:txBody>
      </p:sp>
    </p:spTree>
    <p:extLst>
      <p:ext uri="{BB962C8B-B14F-4D97-AF65-F5344CB8AC3E}">
        <p14:creationId xmlns:p14="http://schemas.microsoft.com/office/powerpoint/2010/main" val="3029474912"/>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17709" y="2434167"/>
            <a:ext cx="6909475"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30404" y="2434167"/>
            <a:ext cx="6909475"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387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827" y="486834"/>
            <a:ext cx="14022170"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1119829" y="2241551"/>
            <a:ext cx="6877721" cy="1098549"/>
          </a:xfrm>
        </p:spPr>
        <p:txBody>
          <a:bodyPr anchor="b"/>
          <a:lstStyle>
            <a:lvl1pPr marL="0" indent="0">
              <a:buNone/>
              <a:defRPr sz="3200" b="1"/>
            </a:lvl1pPr>
            <a:lvl2pPr marL="608725" indent="0">
              <a:buNone/>
              <a:defRPr sz="2667" b="1"/>
            </a:lvl2pPr>
            <a:lvl3pPr marL="1217538" indent="0">
              <a:buNone/>
              <a:defRPr sz="2533" b="1"/>
            </a:lvl3pPr>
            <a:lvl4pPr marL="1826306" indent="0">
              <a:buNone/>
              <a:defRPr sz="2133" b="1"/>
            </a:lvl4pPr>
            <a:lvl5pPr marL="2435075" indent="0">
              <a:buNone/>
              <a:defRPr sz="2133" b="1"/>
            </a:lvl5pPr>
            <a:lvl6pPr marL="3043889" indent="0">
              <a:buNone/>
              <a:defRPr sz="2133" b="1"/>
            </a:lvl6pPr>
            <a:lvl7pPr marL="3652610" indent="0">
              <a:buNone/>
              <a:defRPr sz="2133" b="1"/>
            </a:lvl7pPr>
            <a:lvl8pPr marL="4261333" indent="0">
              <a:buNone/>
              <a:defRPr sz="2133" b="1"/>
            </a:lvl8pPr>
            <a:lvl9pPr marL="4870058" indent="0">
              <a:buNone/>
              <a:defRPr sz="2133" b="1"/>
            </a:lvl9pPr>
          </a:lstStyle>
          <a:p>
            <a:pPr lvl="0"/>
            <a:r>
              <a:rPr lang="en-US"/>
              <a:t>Edit Master text styles</a:t>
            </a:r>
          </a:p>
        </p:txBody>
      </p:sp>
      <p:sp>
        <p:nvSpPr>
          <p:cNvPr id="4" name="Content Placeholder 3"/>
          <p:cNvSpPr>
            <a:spLocks noGrp="1"/>
          </p:cNvSpPr>
          <p:nvPr>
            <p:ph sz="half" idx="2"/>
          </p:nvPr>
        </p:nvSpPr>
        <p:spPr>
          <a:xfrm>
            <a:off x="1119829" y="3340100"/>
            <a:ext cx="687772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8230408" y="2241551"/>
            <a:ext cx="6911592" cy="1098549"/>
          </a:xfrm>
        </p:spPr>
        <p:txBody>
          <a:bodyPr anchor="b"/>
          <a:lstStyle>
            <a:lvl1pPr marL="0" indent="0">
              <a:buNone/>
              <a:defRPr sz="3200" b="1"/>
            </a:lvl1pPr>
            <a:lvl2pPr marL="608725" indent="0">
              <a:buNone/>
              <a:defRPr sz="2667" b="1"/>
            </a:lvl2pPr>
            <a:lvl3pPr marL="1217538" indent="0">
              <a:buNone/>
              <a:defRPr sz="2533" b="1"/>
            </a:lvl3pPr>
            <a:lvl4pPr marL="1826306" indent="0">
              <a:buNone/>
              <a:defRPr sz="2133" b="1"/>
            </a:lvl4pPr>
            <a:lvl5pPr marL="2435075" indent="0">
              <a:buNone/>
              <a:defRPr sz="2133" b="1"/>
            </a:lvl5pPr>
            <a:lvl6pPr marL="3043889" indent="0">
              <a:buNone/>
              <a:defRPr sz="2133" b="1"/>
            </a:lvl6pPr>
            <a:lvl7pPr marL="3652610" indent="0">
              <a:buNone/>
              <a:defRPr sz="2133" b="1"/>
            </a:lvl7pPr>
            <a:lvl8pPr marL="4261333" indent="0">
              <a:buNone/>
              <a:defRPr sz="2133" b="1"/>
            </a:lvl8pPr>
            <a:lvl9pPr marL="4870058" indent="0">
              <a:buNone/>
              <a:defRPr sz="2133" b="1"/>
            </a:lvl9pPr>
          </a:lstStyle>
          <a:p>
            <a:pPr lvl="0"/>
            <a:r>
              <a:rPr lang="en-US"/>
              <a:t>Edit Master text styles</a:t>
            </a:r>
          </a:p>
        </p:txBody>
      </p:sp>
      <p:sp>
        <p:nvSpPr>
          <p:cNvPr id="6" name="Content Placeholder 5"/>
          <p:cNvSpPr>
            <a:spLocks noGrp="1"/>
          </p:cNvSpPr>
          <p:nvPr>
            <p:ph sz="quarter" idx="4"/>
          </p:nvPr>
        </p:nvSpPr>
        <p:spPr>
          <a:xfrm>
            <a:off x="8230408" y="3340100"/>
            <a:ext cx="6911592"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3004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423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3134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US"/>
              <a:t>Click to edit Master title style</a:t>
            </a:r>
            <a:endParaRPr lang="en-GB"/>
          </a:p>
        </p:txBody>
      </p:sp>
      <p:sp>
        <p:nvSpPr>
          <p:cNvPr id="3" name="Content Placeholder 2"/>
          <p:cNvSpPr>
            <a:spLocks noGrp="1"/>
          </p:cNvSpPr>
          <p:nvPr>
            <p:ph idx="1"/>
          </p:nvPr>
        </p:nvSpPr>
        <p:spPr>
          <a:xfrm>
            <a:off x="6911592" y="1316663"/>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119827" y="2743204"/>
            <a:ext cx="5243495" cy="5082117"/>
          </a:xfrm>
        </p:spPr>
        <p:txBody>
          <a:bodyPr/>
          <a:lstStyle>
            <a:lvl1pPr marL="0" indent="0">
              <a:buNone/>
              <a:defRPr sz="2133"/>
            </a:lvl1pPr>
            <a:lvl2pPr marL="608725" indent="0">
              <a:buNone/>
              <a:defRPr sz="2000"/>
            </a:lvl2pPr>
            <a:lvl3pPr marL="1217538" indent="0">
              <a:buNone/>
              <a:defRPr sz="1600"/>
            </a:lvl3pPr>
            <a:lvl4pPr marL="1826306" indent="0">
              <a:buNone/>
              <a:defRPr sz="1467"/>
            </a:lvl4pPr>
            <a:lvl5pPr marL="2435075" indent="0">
              <a:buNone/>
              <a:defRPr sz="1467"/>
            </a:lvl5pPr>
            <a:lvl6pPr marL="3043889" indent="0">
              <a:buNone/>
              <a:defRPr sz="1467"/>
            </a:lvl6pPr>
            <a:lvl7pPr marL="3652610" indent="0">
              <a:buNone/>
              <a:defRPr sz="1467"/>
            </a:lvl7pPr>
            <a:lvl8pPr marL="4261333" indent="0">
              <a:buNone/>
              <a:defRPr sz="1467"/>
            </a:lvl8pPr>
            <a:lvl9pPr marL="4870058" indent="0">
              <a:buNone/>
              <a:defRPr sz="1467"/>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2601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US"/>
              <a:t>Click to edit Master title style</a:t>
            </a:r>
            <a:endParaRPr lang="en-GB"/>
          </a:p>
        </p:txBody>
      </p:sp>
      <p:sp>
        <p:nvSpPr>
          <p:cNvPr id="3" name="Picture Placeholder 2"/>
          <p:cNvSpPr>
            <a:spLocks noGrp="1"/>
          </p:cNvSpPr>
          <p:nvPr>
            <p:ph type="pic" idx="1"/>
          </p:nvPr>
        </p:nvSpPr>
        <p:spPr>
          <a:xfrm>
            <a:off x="6911592" y="1316663"/>
            <a:ext cx="8230404" cy="6498167"/>
          </a:xfrm>
        </p:spPr>
        <p:txBody>
          <a:bodyPr/>
          <a:lstStyle>
            <a:lvl1pPr marL="0" indent="0">
              <a:buNone/>
              <a:defRPr sz="4267"/>
            </a:lvl1pPr>
            <a:lvl2pPr marL="608725" indent="0">
              <a:buNone/>
              <a:defRPr sz="3733"/>
            </a:lvl2pPr>
            <a:lvl3pPr marL="1217538" indent="0">
              <a:buNone/>
              <a:defRPr sz="3200"/>
            </a:lvl3pPr>
            <a:lvl4pPr marL="1826306" indent="0">
              <a:buNone/>
              <a:defRPr sz="2667"/>
            </a:lvl4pPr>
            <a:lvl5pPr marL="2435075" indent="0">
              <a:buNone/>
              <a:defRPr sz="2667"/>
            </a:lvl5pPr>
            <a:lvl6pPr marL="3043889" indent="0">
              <a:buNone/>
              <a:defRPr sz="2667"/>
            </a:lvl6pPr>
            <a:lvl7pPr marL="3652610" indent="0">
              <a:buNone/>
              <a:defRPr sz="2667"/>
            </a:lvl7pPr>
            <a:lvl8pPr marL="4261333" indent="0">
              <a:buNone/>
              <a:defRPr sz="2667"/>
            </a:lvl8pPr>
            <a:lvl9pPr marL="4870058" indent="0">
              <a:buNone/>
              <a:defRPr sz="2667"/>
            </a:lvl9pPr>
          </a:lstStyle>
          <a:p>
            <a:endParaRPr lang="en-GB"/>
          </a:p>
        </p:txBody>
      </p:sp>
      <p:sp>
        <p:nvSpPr>
          <p:cNvPr id="4" name="Text Placeholder 3"/>
          <p:cNvSpPr>
            <a:spLocks noGrp="1"/>
          </p:cNvSpPr>
          <p:nvPr>
            <p:ph type="body" sz="half" idx="2"/>
          </p:nvPr>
        </p:nvSpPr>
        <p:spPr>
          <a:xfrm>
            <a:off x="1119827" y="2743204"/>
            <a:ext cx="5243495" cy="5082117"/>
          </a:xfrm>
        </p:spPr>
        <p:txBody>
          <a:bodyPr/>
          <a:lstStyle>
            <a:lvl1pPr marL="0" indent="0">
              <a:buNone/>
              <a:defRPr sz="2133"/>
            </a:lvl1pPr>
            <a:lvl2pPr marL="608725" indent="0">
              <a:buNone/>
              <a:defRPr sz="2000"/>
            </a:lvl2pPr>
            <a:lvl3pPr marL="1217538" indent="0">
              <a:buNone/>
              <a:defRPr sz="1600"/>
            </a:lvl3pPr>
            <a:lvl4pPr marL="1826306" indent="0">
              <a:buNone/>
              <a:defRPr sz="1467"/>
            </a:lvl4pPr>
            <a:lvl5pPr marL="2435075" indent="0">
              <a:buNone/>
              <a:defRPr sz="1467"/>
            </a:lvl5pPr>
            <a:lvl6pPr marL="3043889" indent="0">
              <a:buNone/>
              <a:defRPr sz="1467"/>
            </a:lvl6pPr>
            <a:lvl7pPr marL="3652610" indent="0">
              <a:buNone/>
              <a:defRPr sz="1467"/>
            </a:lvl7pPr>
            <a:lvl8pPr marL="4261333" indent="0">
              <a:buNone/>
              <a:defRPr sz="1467"/>
            </a:lvl8pPr>
            <a:lvl9pPr marL="4870058" indent="0">
              <a:buNone/>
              <a:defRPr sz="1467"/>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8933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8125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9" y="486930"/>
            <a:ext cx="3505542" cy="774911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17713" y="486930"/>
            <a:ext cx="10313407" cy="774911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437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All Font Styles">
    <p:bg>
      <p:bgPr>
        <a:solidFill>
          <a:schemeClr val="accent3"/>
        </a:solidFill>
        <a:effectLst/>
      </p:bgPr>
    </p:bg>
    <p:spTree>
      <p:nvGrpSpPr>
        <p:cNvPr id="1" name=""/>
        <p:cNvGrpSpPr/>
        <p:nvPr/>
      </p:nvGrpSpPr>
      <p:grpSpPr>
        <a:xfrm>
          <a:off x="0" y="0"/>
          <a:ext cx="0" cy="0"/>
          <a:chOff x="0" y="0"/>
          <a:chExt cx="0" cy="0"/>
        </a:xfrm>
      </p:grpSpPr>
      <p:sp>
        <p:nvSpPr>
          <p:cNvPr id="15" name="Title 14"/>
          <p:cNvSpPr>
            <a:spLocks noGrp="1"/>
          </p:cNvSpPr>
          <p:nvPr>
            <p:ph type="title" hasCustomPrompt="1"/>
          </p:nvPr>
        </p:nvSpPr>
        <p:spPr>
          <a:xfrm>
            <a:off x="1117710" y="1370314"/>
            <a:ext cx="6689575" cy="1025921"/>
          </a:xfrm>
        </p:spPr>
        <p:txBody>
          <a:bodyPr>
            <a:spAutoFit/>
          </a:bodyPr>
          <a:lstStyle/>
          <a:p>
            <a:r>
              <a:rPr lang="en-US"/>
              <a:t>Master Header</a:t>
            </a:r>
          </a:p>
        </p:txBody>
      </p:sp>
      <p:sp>
        <p:nvSpPr>
          <p:cNvPr id="17" name="Text Placeholder 16"/>
          <p:cNvSpPr>
            <a:spLocks noGrp="1"/>
          </p:cNvSpPr>
          <p:nvPr>
            <p:ph type="body" sz="quarter" idx="14" hasCustomPrompt="1"/>
          </p:nvPr>
        </p:nvSpPr>
        <p:spPr>
          <a:xfrm>
            <a:off x="1117710" y="6762452"/>
            <a:ext cx="6689575" cy="1581780"/>
          </a:xfrm>
        </p:spPr>
        <p:txBody>
          <a:bodyPr>
            <a:spAutoFit/>
          </a:bodyPr>
          <a:lstStyle/>
          <a:p>
            <a:pPr lvl="0"/>
            <a:r>
              <a:rPr lang="en-US"/>
              <a:t>Click to edit Master body text styles</a:t>
            </a:r>
          </a:p>
          <a:p>
            <a:pPr lvl="1"/>
            <a:r>
              <a:rPr lang="en-US"/>
              <a:t>Second level</a:t>
            </a:r>
          </a:p>
          <a:p>
            <a:pPr lvl="2"/>
            <a:r>
              <a:rPr lang="en-US"/>
              <a:t>Third level</a:t>
            </a:r>
          </a:p>
        </p:txBody>
      </p:sp>
      <p:sp>
        <p:nvSpPr>
          <p:cNvPr id="19" name="Text Placeholder 18"/>
          <p:cNvSpPr>
            <a:spLocks noGrp="1"/>
          </p:cNvSpPr>
          <p:nvPr>
            <p:ph type="body" sz="quarter" idx="15" hasCustomPrompt="1"/>
          </p:nvPr>
        </p:nvSpPr>
        <p:spPr>
          <a:xfrm>
            <a:off x="1117708" y="603252"/>
            <a:ext cx="7486805" cy="321347"/>
          </a:xfrm>
        </p:spPr>
        <p:txBody>
          <a:bodyPr>
            <a:normAutofit/>
          </a:bodyPr>
          <a:lstStyle>
            <a:lvl1pPr marL="0" indent="0">
              <a:lnSpc>
                <a:spcPct val="100000"/>
              </a:lnSpc>
              <a:buNone/>
              <a:defRPr sz="1600" b="1" i="0" spc="133" baseline="0">
                <a:latin typeface="Protas Raisonne" charset="0"/>
                <a:ea typeface="Protas Raisonne" charset="0"/>
                <a:cs typeface="Protas Raisonne" charset="0"/>
              </a:defRPr>
            </a:lvl1pPr>
          </a:lstStyle>
          <a:p>
            <a:pPr lvl="0"/>
            <a:r>
              <a:rPr lang="en-US"/>
              <a:t>SECTION</a:t>
            </a:r>
          </a:p>
        </p:txBody>
      </p:sp>
      <p:sp>
        <p:nvSpPr>
          <p:cNvPr id="20" name="Slide Number Placeholder 5">
            <a:extLst>
              <a:ext uri="{FF2B5EF4-FFF2-40B4-BE49-F238E27FC236}">
                <a16:creationId xmlns:a16="http://schemas.microsoft.com/office/drawing/2014/main" id="{262376F5-567E-4D41-97F3-1C24BFC74629}"/>
              </a:ext>
            </a:extLst>
          </p:cNvPr>
          <p:cNvSpPr txBox="1">
            <a:spLocks/>
          </p:cNvSpPr>
          <p:nvPr userDrawn="1"/>
        </p:nvSpPr>
        <p:spPr>
          <a:xfrm>
            <a:off x="11481922" y="584755"/>
            <a:ext cx="3657957" cy="486833"/>
          </a:xfrm>
          <a:prstGeom prst="rect">
            <a:avLst/>
          </a:prstGeom>
        </p:spPr>
        <p:txBody>
          <a:bodyPr vert="horz" lIns="121920" tIns="60960" rIns="121920" bIns="60960" rtlCol="0" anchor="ctr"/>
          <a:lstStyle>
            <a:defPPr>
              <a:defRPr lang="en-US"/>
            </a:defPPr>
            <a:lvl1pPr marL="0" algn="r" defTabSz="914400" rtl="0" eaLnBrk="1" latinLnBrk="0" hangingPunct="1">
              <a:defRPr sz="1200" b="0" i="0" kern="1200">
                <a:solidFill>
                  <a:schemeClr val="tx1"/>
                </a:solidFill>
                <a:latin typeface="Protas Raisonne" charset="0"/>
                <a:ea typeface="Protas Raisonne" charset="0"/>
                <a:cs typeface="Protas Raisonn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F5662-EF7B-3D4A-8411-B6BE510A641C}" type="slidenum">
              <a:rPr lang="en-US" sz="1600" b="1" smtClean="0"/>
              <a:pPr/>
              <a:t>‹#›</a:t>
            </a:fld>
            <a:endParaRPr lang="en-US" sz="1600" b="1"/>
          </a:p>
        </p:txBody>
      </p:sp>
      <p:sp>
        <p:nvSpPr>
          <p:cNvPr id="3" name="Text Placeholder 2"/>
          <p:cNvSpPr>
            <a:spLocks noGrp="1"/>
          </p:cNvSpPr>
          <p:nvPr>
            <p:ph type="body" sz="quarter" idx="16" hasCustomPrompt="1"/>
          </p:nvPr>
        </p:nvSpPr>
        <p:spPr>
          <a:xfrm>
            <a:off x="1117709" y="2800422"/>
            <a:ext cx="6689320" cy="1025921"/>
          </a:xfrm>
        </p:spPr>
        <p:txBody>
          <a:bodyPr>
            <a:spAutoFit/>
          </a:bodyPr>
          <a:lstStyle>
            <a:lvl1pPr marL="0" indent="0">
              <a:lnSpc>
                <a:spcPct val="100000"/>
              </a:lnSpc>
              <a:buNone/>
              <a:defRPr sz="5867" b="0" i="0">
                <a:latin typeface="Protas Raisonne Light" charset="0"/>
                <a:ea typeface="Protas Raisonne Light" charset="0"/>
                <a:cs typeface="Protas Raisonne Light" charset="0"/>
              </a:defRPr>
            </a:lvl1pPr>
          </a:lstStyle>
          <a:p>
            <a:pPr lvl="0"/>
            <a:r>
              <a:rPr lang="en-US"/>
              <a:t>Sub Header</a:t>
            </a:r>
          </a:p>
        </p:txBody>
      </p:sp>
      <p:sp>
        <p:nvSpPr>
          <p:cNvPr id="10" name="Text Placeholder 2"/>
          <p:cNvSpPr>
            <a:spLocks noGrp="1"/>
          </p:cNvSpPr>
          <p:nvPr>
            <p:ph type="body" sz="quarter" idx="17" hasCustomPrompt="1"/>
          </p:nvPr>
        </p:nvSpPr>
        <p:spPr>
          <a:xfrm>
            <a:off x="1117709" y="4230530"/>
            <a:ext cx="6689320" cy="1107996"/>
          </a:xfrm>
        </p:spPr>
        <p:txBody>
          <a:bodyPr>
            <a:spAutoFit/>
          </a:bodyPr>
          <a:lstStyle>
            <a:lvl1pPr marL="0" indent="0">
              <a:lnSpc>
                <a:spcPct val="100000"/>
              </a:lnSpc>
              <a:buNone/>
              <a:defRPr sz="3200" b="1" i="0">
                <a:latin typeface="Protas Raisonne DemiBold" charset="0"/>
                <a:ea typeface="Protas Raisonne DemiBold" charset="0"/>
                <a:cs typeface="Protas Raisonne DemiBold" charset="0"/>
              </a:defRPr>
            </a:lvl1pPr>
          </a:lstStyle>
          <a:p>
            <a:pPr lvl="0"/>
            <a:r>
              <a:rPr lang="en-US"/>
              <a:t>Secondary Header the runs across two lines</a:t>
            </a:r>
          </a:p>
        </p:txBody>
      </p:sp>
      <p:sp>
        <p:nvSpPr>
          <p:cNvPr id="4" name="Text Placeholder 3"/>
          <p:cNvSpPr>
            <a:spLocks noGrp="1"/>
          </p:cNvSpPr>
          <p:nvPr>
            <p:ph type="body" sz="quarter" idx="18" hasCustomPrompt="1"/>
          </p:nvPr>
        </p:nvSpPr>
        <p:spPr>
          <a:xfrm>
            <a:off x="1117709" y="5742713"/>
            <a:ext cx="6689320" cy="533864"/>
          </a:xfrm>
        </p:spPr>
        <p:txBody>
          <a:bodyPr>
            <a:spAutoFit/>
          </a:bodyPr>
          <a:lstStyle>
            <a:lvl1pPr marL="0" indent="0">
              <a:buNone/>
              <a:defRPr b="1" i="0">
                <a:latin typeface="Protas Raisonne DemiBold" charset="0"/>
                <a:ea typeface="Protas Raisonne DemiBold" charset="0"/>
                <a:cs typeface="Protas Raisonne DemiBold" charset="0"/>
              </a:defRPr>
            </a:lvl1pPr>
          </a:lstStyle>
          <a:p>
            <a:pPr lvl="0"/>
            <a:r>
              <a:rPr lang="en-US"/>
              <a:t>Body text header</a:t>
            </a:r>
          </a:p>
        </p:txBody>
      </p:sp>
    </p:spTree>
    <p:extLst>
      <p:ext uri="{BB962C8B-B14F-4D97-AF65-F5344CB8AC3E}">
        <p14:creationId xmlns:p14="http://schemas.microsoft.com/office/powerpoint/2010/main" val="37360008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ront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717E-B6B0-CB41-8BC5-F616BC727629}"/>
              </a:ext>
            </a:extLst>
          </p:cNvPr>
          <p:cNvSpPr>
            <a:spLocks noGrp="1"/>
          </p:cNvSpPr>
          <p:nvPr>
            <p:ph type="ctrTitle" hasCustomPrompt="1"/>
          </p:nvPr>
        </p:nvSpPr>
        <p:spPr>
          <a:xfrm>
            <a:off x="898944" y="885057"/>
            <a:ext cx="10407470" cy="6032420"/>
          </a:xfrm>
        </p:spPr>
        <p:txBody>
          <a:bodyPr wrap="square" anchor="t" anchorCtr="0">
            <a:spAutoFit/>
          </a:bodyPr>
          <a:lstStyle>
            <a:lvl1pPr algn="l">
              <a:lnSpc>
                <a:spcPct val="100000"/>
              </a:lnSpc>
              <a:defRPr sz="9600" baseline="0">
                <a:solidFill>
                  <a:schemeClr val="accent3"/>
                </a:solidFill>
              </a:defRPr>
            </a:lvl1pPr>
          </a:lstStyle>
          <a:p>
            <a:r>
              <a:rPr lang="en-US"/>
              <a:t>Presentation title here lorem ipsum dolor sit </a:t>
            </a:r>
            <a:r>
              <a:rPr lang="en-US" err="1"/>
              <a:t>amet</a:t>
            </a:r>
            <a:r>
              <a:rPr lang="en-US"/>
              <a:t>, </a:t>
            </a:r>
            <a:r>
              <a:rPr lang="en-US" err="1"/>
              <a:t>consectetur</a:t>
            </a:r>
            <a:r>
              <a:rPr lang="en-US"/>
              <a:t>.</a:t>
            </a:r>
          </a:p>
        </p:txBody>
      </p:sp>
      <p:pic>
        <p:nvPicPr>
          <p:cNvPr id="9" name="Picture 8"/>
          <p:cNvPicPr>
            <a:picLocks noChangeAspect="1"/>
          </p:cNvPicPr>
          <p:nvPr userDrawn="1"/>
        </p:nvPicPr>
        <p:blipFill>
          <a:blip r:embed="rId3"/>
          <a:stretch>
            <a:fillRect/>
          </a:stretch>
        </p:blipFill>
        <p:spPr>
          <a:xfrm>
            <a:off x="898944" y="7519530"/>
            <a:ext cx="4668253" cy="734260"/>
          </a:xfrm>
          <a:prstGeom prst="rect">
            <a:avLst/>
          </a:prstGeom>
        </p:spPr>
      </p:pic>
    </p:spTree>
    <p:extLst>
      <p:ext uri="{BB962C8B-B14F-4D97-AF65-F5344CB8AC3E}">
        <p14:creationId xmlns:p14="http://schemas.microsoft.com/office/powerpoint/2010/main" val="189750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CTC_Illustration_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ACT Consortium - September 2023</a:t>
            </a:r>
            <a:endParaRPr lang="en-GB" dirty="0"/>
          </a:p>
        </p:txBody>
      </p:sp>
      <p:sp>
        <p:nvSpPr>
          <p:cNvPr id="7" name="Text Placeholder 6"/>
          <p:cNvSpPr>
            <a:spLocks noGrp="1"/>
          </p:cNvSpPr>
          <p:nvPr>
            <p:ph type="body" sz="quarter" idx="12"/>
          </p:nvPr>
        </p:nvSpPr>
        <p:spPr>
          <a:xfrm>
            <a:off x="5753100" y="1800224"/>
            <a:ext cx="8928100" cy="64087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79999"/>
          </a:xfrm>
          <a:prstGeom prst="rect">
            <a:avLst/>
          </a:prstGeom>
        </p:spPr>
      </p:pic>
      <p:sp>
        <p:nvSpPr>
          <p:cNvPr id="5" name="Title 4"/>
          <p:cNvSpPr>
            <a:spLocks noGrp="1"/>
          </p:cNvSpPr>
          <p:nvPr>
            <p:ph type="title" hasCustomPrompt="1"/>
          </p:nvPr>
        </p:nvSpPr>
        <p:spPr>
          <a:xfrm>
            <a:off x="5753100" y="811213"/>
            <a:ext cx="8928000" cy="581698"/>
          </a:xfrm>
        </p:spPr>
        <p:txBody>
          <a:bodyPr/>
          <a:lstStyle/>
          <a:p>
            <a:r>
              <a:rPr lang="en-US" dirty="0"/>
              <a:t>Click to edit title</a:t>
            </a:r>
            <a:endParaRPr lang="en-GB" dirty="0"/>
          </a:p>
        </p:txBody>
      </p:sp>
      <p:sp>
        <p:nvSpPr>
          <p:cNvPr id="4" name="Slide Number Placeholder 3"/>
          <p:cNvSpPr>
            <a:spLocks noGrp="1"/>
          </p:cNvSpPr>
          <p:nvPr>
            <p:ph type="sldNum" sz="quarter" idx="13"/>
          </p:nvPr>
        </p:nvSpPr>
        <p:spPr/>
        <p:txBody>
          <a:bodyPr/>
          <a:lstStyle/>
          <a:p>
            <a:r>
              <a:rPr lang="en-GB"/>
              <a:t>&lt;#&gt;</a:t>
            </a:r>
            <a:endParaRPr lang="en-GB" dirty="0"/>
          </a:p>
        </p:txBody>
      </p:sp>
    </p:spTree>
    <p:extLst>
      <p:ext uri="{BB962C8B-B14F-4D97-AF65-F5344CB8AC3E}">
        <p14:creationId xmlns:p14="http://schemas.microsoft.com/office/powerpoint/2010/main" val="2989221501"/>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ront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717E-B6B0-CB41-8BC5-F616BC727629}"/>
              </a:ext>
            </a:extLst>
          </p:cNvPr>
          <p:cNvSpPr>
            <a:spLocks noGrp="1"/>
          </p:cNvSpPr>
          <p:nvPr>
            <p:ph type="ctrTitle" hasCustomPrompt="1"/>
          </p:nvPr>
        </p:nvSpPr>
        <p:spPr>
          <a:xfrm>
            <a:off x="898944" y="885057"/>
            <a:ext cx="10407470" cy="6032420"/>
          </a:xfrm>
        </p:spPr>
        <p:txBody>
          <a:bodyPr wrap="square" anchor="t" anchorCtr="0">
            <a:spAutoFit/>
          </a:bodyPr>
          <a:lstStyle>
            <a:lvl1pPr algn="l">
              <a:defRPr sz="9600" baseline="0">
                <a:solidFill>
                  <a:schemeClr val="accent3"/>
                </a:solidFill>
              </a:defRPr>
            </a:lvl1pPr>
          </a:lstStyle>
          <a:p>
            <a:r>
              <a:rPr lang="en-US"/>
              <a:t>Presentation title here lorem ipsum dolor sit </a:t>
            </a:r>
            <a:r>
              <a:rPr lang="en-US" err="1"/>
              <a:t>amet</a:t>
            </a:r>
            <a:r>
              <a:rPr lang="en-US"/>
              <a:t>, </a:t>
            </a:r>
            <a:r>
              <a:rPr lang="en-US" err="1"/>
              <a:t>consectetur</a:t>
            </a:r>
            <a:r>
              <a:rPr lang="en-US"/>
              <a:t>.</a:t>
            </a:r>
          </a:p>
        </p:txBody>
      </p:sp>
      <p:pic>
        <p:nvPicPr>
          <p:cNvPr id="9" name="Picture 8"/>
          <p:cNvPicPr>
            <a:picLocks noChangeAspect="1"/>
          </p:cNvPicPr>
          <p:nvPr userDrawn="1"/>
        </p:nvPicPr>
        <p:blipFill>
          <a:blip r:embed="rId3"/>
          <a:stretch>
            <a:fillRect/>
          </a:stretch>
        </p:blipFill>
        <p:spPr>
          <a:xfrm>
            <a:off x="898944" y="7519530"/>
            <a:ext cx="4668253" cy="734260"/>
          </a:xfrm>
          <a:prstGeom prst="rect">
            <a:avLst/>
          </a:prstGeom>
        </p:spPr>
      </p:pic>
    </p:spTree>
    <p:extLst>
      <p:ext uri="{BB962C8B-B14F-4D97-AF65-F5344CB8AC3E}">
        <p14:creationId xmlns:p14="http://schemas.microsoft.com/office/powerpoint/2010/main" val="3790823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ront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717E-B6B0-CB41-8BC5-F616BC727629}"/>
              </a:ext>
            </a:extLst>
          </p:cNvPr>
          <p:cNvSpPr>
            <a:spLocks noGrp="1"/>
          </p:cNvSpPr>
          <p:nvPr>
            <p:ph type="ctrTitle" hasCustomPrompt="1"/>
          </p:nvPr>
        </p:nvSpPr>
        <p:spPr>
          <a:xfrm>
            <a:off x="898944" y="885057"/>
            <a:ext cx="10407470" cy="6032420"/>
          </a:xfrm>
        </p:spPr>
        <p:txBody>
          <a:bodyPr wrap="square" anchor="t" anchorCtr="0">
            <a:spAutoFit/>
          </a:bodyPr>
          <a:lstStyle>
            <a:lvl1pPr algn="l">
              <a:defRPr sz="9600" baseline="0">
                <a:solidFill>
                  <a:schemeClr val="accent3"/>
                </a:solidFill>
              </a:defRPr>
            </a:lvl1pPr>
          </a:lstStyle>
          <a:p>
            <a:r>
              <a:rPr lang="en-US"/>
              <a:t>Presentation title here lorem ipsum dolor sit </a:t>
            </a:r>
            <a:r>
              <a:rPr lang="en-US" err="1"/>
              <a:t>amet</a:t>
            </a:r>
            <a:r>
              <a:rPr lang="en-US"/>
              <a:t>, </a:t>
            </a:r>
            <a:r>
              <a:rPr lang="en-US" err="1"/>
              <a:t>consectetur</a:t>
            </a:r>
            <a:r>
              <a:rPr lang="en-US"/>
              <a:t>.</a:t>
            </a:r>
          </a:p>
        </p:txBody>
      </p:sp>
      <p:pic>
        <p:nvPicPr>
          <p:cNvPr id="9" name="Picture 8"/>
          <p:cNvPicPr>
            <a:picLocks noChangeAspect="1"/>
          </p:cNvPicPr>
          <p:nvPr userDrawn="1"/>
        </p:nvPicPr>
        <p:blipFill>
          <a:blip r:embed="rId3"/>
          <a:stretch>
            <a:fillRect/>
          </a:stretch>
        </p:blipFill>
        <p:spPr>
          <a:xfrm>
            <a:off x="898944" y="7519530"/>
            <a:ext cx="4668253" cy="734260"/>
          </a:xfrm>
          <a:prstGeom prst="rect">
            <a:avLst/>
          </a:prstGeom>
        </p:spPr>
      </p:pic>
    </p:spTree>
    <p:extLst>
      <p:ext uri="{BB962C8B-B14F-4D97-AF65-F5344CB8AC3E}">
        <p14:creationId xmlns:p14="http://schemas.microsoft.com/office/powerpoint/2010/main" val="949147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ront P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717E-B6B0-CB41-8BC5-F616BC727629}"/>
              </a:ext>
            </a:extLst>
          </p:cNvPr>
          <p:cNvSpPr>
            <a:spLocks noGrp="1"/>
          </p:cNvSpPr>
          <p:nvPr>
            <p:ph type="ctrTitle" hasCustomPrompt="1"/>
          </p:nvPr>
        </p:nvSpPr>
        <p:spPr>
          <a:xfrm>
            <a:off x="898944" y="885057"/>
            <a:ext cx="10407470" cy="6032420"/>
          </a:xfrm>
        </p:spPr>
        <p:txBody>
          <a:bodyPr wrap="square" anchor="t" anchorCtr="0">
            <a:spAutoFit/>
          </a:bodyPr>
          <a:lstStyle>
            <a:lvl1pPr algn="l">
              <a:defRPr sz="9600" baseline="0">
                <a:solidFill>
                  <a:schemeClr val="accent3"/>
                </a:solidFill>
              </a:defRPr>
            </a:lvl1pPr>
          </a:lstStyle>
          <a:p>
            <a:r>
              <a:rPr lang="en-US"/>
              <a:t>Presentation title here lorem ipsum dolor sit </a:t>
            </a:r>
            <a:r>
              <a:rPr lang="en-US" err="1"/>
              <a:t>amet</a:t>
            </a:r>
            <a:r>
              <a:rPr lang="en-US"/>
              <a:t>, </a:t>
            </a:r>
            <a:r>
              <a:rPr lang="en-US" err="1"/>
              <a:t>consectetur</a:t>
            </a:r>
            <a:r>
              <a:rPr lang="en-US"/>
              <a:t>.</a:t>
            </a:r>
          </a:p>
        </p:txBody>
      </p:sp>
      <p:pic>
        <p:nvPicPr>
          <p:cNvPr id="9" name="Picture 8"/>
          <p:cNvPicPr>
            <a:picLocks noChangeAspect="1"/>
          </p:cNvPicPr>
          <p:nvPr userDrawn="1"/>
        </p:nvPicPr>
        <p:blipFill>
          <a:blip r:embed="rId3"/>
          <a:stretch>
            <a:fillRect/>
          </a:stretch>
        </p:blipFill>
        <p:spPr>
          <a:xfrm>
            <a:off x="898944" y="7519530"/>
            <a:ext cx="4668253" cy="734260"/>
          </a:xfrm>
          <a:prstGeom prst="rect">
            <a:avLst/>
          </a:prstGeom>
        </p:spPr>
      </p:pic>
    </p:spTree>
    <p:extLst>
      <p:ext uri="{BB962C8B-B14F-4D97-AF65-F5344CB8AC3E}">
        <p14:creationId xmlns:p14="http://schemas.microsoft.com/office/powerpoint/2010/main" val="3403614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ll Font Styles">
    <p:bg>
      <p:bgPr>
        <a:solidFill>
          <a:schemeClr val="accent3"/>
        </a:solid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5" hasCustomPrompt="1"/>
          </p:nvPr>
        </p:nvSpPr>
        <p:spPr>
          <a:xfrm>
            <a:off x="1117708" y="603252"/>
            <a:ext cx="7486805" cy="321347"/>
          </a:xfrm>
        </p:spPr>
        <p:txBody>
          <a:bodyPr>
            <a:normAutofit/>
          </a:bodyPr>
          <a:lstStyle>
            <a:lvl1pPr marL="0" indent="0">
              <a:lnSpc>
                <a:spcPct val="100000"/>
              </a:lnSpc>
              <a:buNone/>
              <a:defRPr sz="1600" b="1" i="0" spc="133" baseline="0">
                <a:latin typeface="Protas Raisonne" charset="0"/>
                <a:ea typeface="Protas Raisonne" charset="0"/>
                <a:cs typeface="Protas Raisonne" charset="0"/>
              </a:defRPr>
            </a:lvl1pPr>
          </a:lstStyle>
          <a:p>
            <a:pPr lvl="0"/>
            <a:r>
              <a:rPr lang="en-US"/>
              <a:t>SECTION</a:t>
            </a:r>
          </a:p>
        </p:txBody>
      </p:sp>
      <p:sp>
        <p:nvSpPr>
          <p:cNvPr id="11" name="Title 14"/>
          <p:cNvSpPr>
            <a:spLocks noGrp="1"/>
          </p:cNvSpPr>
          <p:nvPr>
            <p:ph type="title"/>
          </p:nvPr>
        </p:nvSpPr>
        <p:spPr>
          <a:xfrm>
            <a:off x="1117709" y="1370314"/>
            <a:ext cx="10797159" cy="1025921"/>
          </a:xfrm>
        </p:spPr>
        <p:txBody>
          <a:bodyPr wrap="square">
            <a:spAutoFit/>
          </a:bodyPr>
          <a:lstStyle/>
          <a:p>
            <a:r>
              <a:rPr lang="en-US"/>
              <a:t>Click to edit Master title style</a:t>
            </a:r>
          </a:p>
        </p:txBody>
      </p:sp>
      <p:sp>
        <p:nvSpPr>
          <p:cNvPr id="12" name="Text Placeholder 16"/>
          <p:cNvSpPr>
            <a:spLocks noGrp="1"/>
          </p:cNvSpPr>
          <p:nvPr>
            <p:ph type="body" sz="quarter" idx="14"/>
          </p:nvPr>
        </p:nvSpPr>
        <p:spPr>
          <a:xfrm>
            <a:off x="1117708" y="2628018"/>
            <a:ext cx="6691854" cy="2623347"/>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6"/>
          </p:nvPr>
        </p:nvSpPr>
        <p:spPr>
          <a:xfrm>
            <a:off x="8448025" y="2628017"/>
            <a:ext cx="6691854" cy="38793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291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solidFill>
          <a:schemeClr val="bg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1117709" y="1370314"/>
            <a:ext cx="10364212" cy="1025921"/>
          </a:xfrm>
        </p:spPr>
        <p:txBody>
          <a:bodyPr wrap="square">
            <a:spAutoFit/>
          </a:bodyPr>
          <a:lstStyle/>
          <a:p>
            <a:r>
              <a:rPr lang="en-US"/>
              <a:t>Click to edit Master title style</a:t>
            </a:r>
          </a:p>
        </p:txBody>
      </p:sp>
      <p:sp>
        <p:nvSpPr>
          <p:cNvPr id="17" name="Text Placeholder 16"/>
          <p:cNvSpPr>
            <a:spLocks noGrp="1"/>
          </p:cNvSpPr>
          <p:nvPr>
            <p:ph type="body" sz="quarter" idx="14"/>
          </p:nvPr>
        </p:nvSpPr>
        <p:spPr>
          <a:xfrm>
            <a:off x="1117710" y="2635286"/>
            <a:ext cx="6689575" cy="2623347"/>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5" hasCustomPrompt="1"/>
          </p:nvPr>
        </p:nvSpPr>
        <p:spPr>
          <a:xfrm>
            <a:off x="1117708" y="603252"/>
            <a:ext cx="7486805" cy="321347"/>
          </a:xfrm>
        </p:spPr>
        <p:txBody>
          <a:bodyPr>
            <a:normAutofit/>
          </a:bodyPr>
          <a:lstStyle>
            <a:lvl1pPr marL="0" indent="0">
              <a:lnSpc>
                <a:spcPct val="100000"/>
              </a:lnSpc>
              <a:buNone/>
              <a:defRPr sz="1600" b="1" i="0" spc="133" baseline="0">
                <a:latin typeface="Protas Raisonne" charset="0"/>
                <a:ea typeface="Protas Raisonne" charset="0"/>
                <a:cs typeface="Protas Raisonne" charset="0"/>
              </a:defRPr>
            </a:lvl1pPr>
          </a:lstStyle>
          <a:p>
            <a:pPr lvl="0"/>
            <a:r>
              <a:rPr lang="en-US"/>
              <a:t>SECTION</a:t>
            </a:r>
          </a:p>
        </p:txBody>
      </p:sp>
    </p:spTree>
    <p:extLst>
      <p:ext uri="{BB962C8B-B14F-4D97-AF65-F5344CB8AC3E}">
        <p14:creationId xmlns:p14="http://schemas.microsoft.com/office/powerpoint/2010/main" val="3295912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Ligh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A05B-14A2-5342-8A9A-3AD9CFFD4A0A}"/>
              </a:ext>
            </a:extLst>
          </p:cNvPr>
          <p:cNvSpPr>
            <a:spLocks noGrp="1"/>
          </p:cNvSpPr>
          <p:nvPr>
            <p:ph type="title" hasCustomPrompt="1"/>
          </p:nvPr>
        </p:nvSpPr>
        <p:spPr>
          <a:xfrm>
            <a:off x="1117709" y="3894893"/>
            <a:ext cx="14022170" cy="1354217"/>
          </a:xfrm>
        </p:spPr>
        <p:txBody>
          <a:bodyPr anchor="ctr" anchorCtr="0">
            <a:spAutoFit/>
          </a:bodyPr>
          <a:lstStyle>
            <a:lvl1pPr algn="ctr">
              <a:defRPr sz="8000" baseline="0"/>
            </a:lvl1pPr>
          </a:lstStyle>
          <a:p>
            <a:r>
              <a:rPr lang="en-US"/>
              <a:t>Title of section here</a:t>
            </a:r>
          </a:p>
        </p:txBody>
      </p:sp>
      <p:sp>
        <p:nvSpPr>
          <p:cNvPr id="8" name="Slide Number Placeholder 5">
            <a:extLst>
              <a:ext uri="{FF2B5EF4-FFF2-40B4-BE49-F238E27FC236}">
                <a16:creationId xmlns:a16="http://schemas.microsoft.com/office/drawing/2014/main" id="{262376F5-567E-4D41-97F3-1C24BFC74629}"/>
              </a:ext>
            </a:extLst>
          </p:cNvPr>
          <p:cNvSpPr txBox="1">
            <a:spLocks/>
          </p:cNvSpPr>
          <p:nvPr userDrawn="1"/>
        </p:nvSpPr>
        <p:spPr>
          <a:xfrm>
            <a:off x="11481922" y="584755"/>
            <a:ext cx="3657957" cy="486833"/>
          </a:xfrm>
          <a:prstGeom prst="rect">
            <a:avLst/>
          </a:prstGeom>
        </p:spPr>
        <p:txBody>
          <a:bodyPr vert="horz" lIns="121920" tIns="60960" rIns="121920" bIns="60960" rtlCol="0" anchor="ctr"/>
          <a:lstStyle>
            <a:defPPr>
              <a:defRPr lang="en-US"/>
            </a:defPPr>
            <a:lvl1pPr marL="0" algn="r" defTabSz="914400" rtl="0" eaLnBrk="1" latinLnBrk="0" hangingPunct="1">
              <a:defRPr sz="1200" b="0" i="0" kern="1200">
                <a:solidFill>
                  <a:schemeClr val="tx1"/>
                </a:solidFill>
                <a:latin typeface="Protas Raisonne" charset="0"/>
                <a:ea typeface="Protas Raisonne" charset="0"/>
                <a:cs typeface="Protas Raisonn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F5662-EF7B-3D4A-8411-B6BE510A641C}" type="slidenum">
              <a:rPr lang="en-US" sz="1600" smtClean="0"/>
              <a:pPr/>
              <a:t>‹#›</a:t>
            </a:fld>
            <a:endParaRPr lang="en-US" sz="1600"/>
          </a:p>
        </p:txBody>
      </p:sp>
    </p:spTree>
    <p:extLst>
      <p:ext uri="{BB962C8B-B14F-4D97-AF65-F5344CB8AC3E}">
        <p14:creationId xmlns:p14="http://schemas.microsoft.com/office/powerpoint/2010/main" val="2296706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Ligh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A05B-14A2-5342-8A9A-3AD9CFFD4A0A}"/>
              </a:ext>
            </a:extLst>
          </p:cNvPr>
          <p:cNvSpPr>
            <a:spLocks noGrp="1"/>
          </p:cNvSpPr>
          <p:nvPr>
            <p:ph type="title" hasCustomPrompt="1"/>
          </p:nvPr>
        </p:nvSpPr>
        <p:spPr>
          <a:xfrm>
            <a:off x="1117709" y="3894893"/>
            <a:ext cx="14022170" cy="1354217"/>
          </a:xfrm>
        </p:spPr>
        <p:txBody>
          <a:bodyPr anchor="ctr" anchorCtr="0">
            <a:spAutoFit/>
          </a:bodyPr>
          <a:lstStyle>
            <a:lvl1pPr algn="ctr">
              <a:defRPr sz="8000" baseline="0"/>
            </a:lvl1pPr>
          </a:lstStyle>
          <a:p>
            <a:r>
              <a:rPr lang="en-US"/>
              <a:t>Title of section here</a:t>
            </a:r>
          </a:p>
        </p:txBody>
      </p:sp>
    </p:spTree>
    <p:extLst>
      <p:ext uri="{BB962C8B-B14F-4D97-AF65-F5344CB8AC3E}">
        <p14:creationId xmlns:p14="http://schemas.microsoft.com/office/powerpoint/2010/main" val="222331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Ligh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A05B-14A2-5342-8A9A-3AD9CFFD4A0A}"/>
              </a:ext>
            </a:extLst>
          </p:cNvPr>
          <p:cNvSpPr>
            <a:spLocks noGrp="1"/>
          </p:cNvSpPr>
          <p:nvPr>
            <p:ph type="title" hasCustomPrompt="1"/>
          </p:nvPr>
        </p:nvSpPr>
        <p:spPr>
          <a:xfrm>
            <a:off x="1117709" y="3894893"/>
            <a:ext cx="14022170" cy="1354217"/>
          </a:xfrm>
        </p:spPr>
        <p:txBody>
          <a:bodyPr anchor="ctr" anchorCtr="0">
            <a:spAutoFit/>
          </a:bodyPr>
          <a:lstStyle>
            <a:lvl1pPr algn="ctr">
              <a:defRPr sz="8000" baseline="0"/>
            </a:lvl1pPr>
          </a:lstStyle>
          <a:p>
            <a:r>
              <a:rPr lang="en-US"/>
              <a:t>Title of section here</a:t>
            </a:r>
          </a:p>
        </p:txBody>
      </p:sp>
      <p:sp>
        <p:nvSpPr>
          <p:cNvPr id="8" name="Slide Number Placeholder 5">
            <a:extLst>
              <a:ext uri="{FF2B5EF4-FFF2-40B4-BE49-F238E27FC236}">
                <a16:creationId xmlns:a16="http://schemas.microsoft.com/office/drawing/2014/main" id="{262376F5-567E-4D41-97F3-1C24BFC74629}"/>
              </a:ext>
            </a:extLst>
          </p:cNvPr>
          <p:cNvSpPr txBox="1">
            <a:spLocks/>
          </p:cNvSpPr>
          <p:nvPr userDrawn="1"/>
        </p:nvSpPr>
        <p:spPr>
          <a:xfrm>
            <a:off x="11481922" y="584755"/>
            <a:ext cx="3657957" cy="486833"/>
          </a:xfrm>
          <a:prstGeom prst="rect">
            <a:avLst/>
          </a:prstGeom>
        </p:spPr>
        <p:txBody>
          <a:bodyPr vert="horz" lIns="121920" tIns="60960" rIns="121920" bIns="60960" rtlCol="0" anchor="ctr"/>
          <a:lstStyle>
            <a:defPPr>
              <a:defRPr lang="en-US"/>
            </a:defPPr>
            <a:lvl1pPr marL="0" algn="r" defTabSz="914400" rtl="0" eaLnBrk="1" latinLnBrk="0" hangingPunct="1">
              <a:defRPr sz="1200" b="0" i="0" kern="1200">
                <a:solidFill>
                  <a:schemeClr val="tx1"/>
                </a:solidFill>
                <a:latin typeface="Protas Raisonne" charset="0"/>
                <a:ea typeface="Protas Raisonne" charset="0"/>
                <a:cs typeface="Protas Raisonn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F5662-EF7B-3D4A-8411-B6BE510A641C}" type="slidenum">
              <a:rPr lang="en-US" sz="1600" smtClean="0"/>
              <a:pPr/>
              <a:t>‹#›</a:t>
            </a:fld>
            <a:endParaRPr lang="en-US" sz="1600"/>
          </a:p>
        </p:txBody>
      </p:sp>
    </p:spTree>
    <p:extLst>
      <p:ext uri="{BB962C8B-B14F-4D97-AF65-F5344CB8AC3E}">
        <p14:creationId xmlns:p14="http://schemas.microsoft.com/office/powerpoint/2010/main" val="2363364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Ligh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A05B-14A2-5342-8A9A-3AD9CFFD4A0A}"/>
              </a:ext>
            </a:extLst>
          </p:cNvPr>
          <p:cNvSpPr>
            <a:spLocks noGrp="1"/>
          </p:cNvSpPr>
          <p:nvPr>
            <p:ph type="title" hasCustomPrompt="1"/>
          </p:nvPr>
        </p:nvSpPr>
        <p:spPr>
          <a:xfrm>
            <a:off x="1117709" y="3894893"/>
            <a:ext cx="14022170" cy="1354217"/>
          </a:xfrm>
        </p:spPr>
        <p:txBody>
          <a:bodyPr anchor="ctr" anchorCtr="0">
            <a:spAutoFit/>
          </a:bodyPr>
          <a:lstStyle>
            <a:lvl1pPr algn="ctr">
              <a:defRPr sz="8000" baseline="0"/>
            </a:lvl1pPr>
          </a:lstStyle>
          <a:p>
            <a:r>
              <a:rPr lang="en-US"/>
              <a:t>Title of section here</a:t>
            </a:r>
          </a:p>
        </p:txBody>
      </p:sp>
      <p:sp>
        <p:nvSpPr>
          <p:cNvPr id="8" name="Slide Number Placeholder 5">
            <a:extLst>
              <a:ext uri="{FF2B5EF4-FFF2-40B4-BE49-F238E27FC236}">
                <a16:creationId xmlns:a16="http://schemas.microsoft.com/office/drawing/2014/main" id="{262376F5-567E-4D41-97F3-1C24BFC74629}"/>
              </a:ext>
            </a:extLst>
          </p:cNvPr>
          <p:cNvSpPr txBox="1">
            <a:spLocks/>
          </p:cNvSpPr>
          <p:nvPr userDrawn="1"/>
        </p:nvSpPr>
        <p:spPr>
          <a:xfrm>
            <a:off x="11481922" y="584755"/>
            <a:ext cx="3657957" cy="486833"/>
          </a:xfrm>
          <a:prstGeom prst="rect">
            <a:avLst/>
          </a:prstGeom>
        </p:spPr>
        <p:txBody>
          <a:bodyPr vert="horz" lIns="121920" tIns="60960" rIns="121920" bIns="60960" rtlCol="0" anchor="ctr"/>
          <a:lstStyle>
            <a:defPPr>
              <a:defRPr lang="en-US"/>
            </a:defPPr>
            <a:lvl1pPr marL="0" algn="r" defTabSz="914400" rtl="0" eaLnBrk="1" latinLnBrk="0" hangingPunct="1">
              <a:defRPr sz="1200" b="0" i="0" kern="1200">
                <a:solidFill>
                  <a:schemeClr val="tx1"/>
                </a:solidFill>
                <a:latin typeface="Protas Raisonne" charset="0"/>
                <a:ea typeface="Protas Raisonne" charset="0"/>
                <a:cs typeface="Protas Raisonn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F5662-EF7B-3D4A-8411-B6BE510A641C}" type="slidenum">
              <a:rPr lang="en-US" sz="1600" smtClean="0"/>
              <a:pPr/>
              <a:t>‹#›</a:t>
            </a:fld>
            <a:endParaRPr lang="en-US" sz="1600"/>
          </a:p>
        </p:txBody>
      </p:sp>
    </p:spTree>
    <p:extLst>
      <p:ext uri="{BB962C8B-B14F-4D97-AF65-F5344CB8AC3E}">
        <p14:creationId xmlns:p14="http://schemas.microsoft.com/office/powerpoint/2010/main" val="286072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16257588" cy="9144000"/>
          </a:xfrm>
          <a:prstGeom prst="rect">
            <a:avLst/>
          </a:prstGeom>
          <a:gradFill flip="none" rotWithShape="1">
            <a:gsLst>
              <a:gs pos="0">
                <a:schemeClr val="tx1">
                  <a:alpha val="54000"/>
                </a:schemeClr>
              </a:gs>
              <a:gs pos="100000">
                <a:schemeClr val="tx1">
                  <a:alpha val="23000"/>
                </a:schemeClr>
              </a:gs>
            </a:gsLst>
            <a:lin ang="0" scaled="1"/>
            <a:tileRect/>
          </a:gradFill>
          <a:ln>
            <a:noFill/>
          </a:ln>
          <a:effectLst>
            <a:outerShdw blurRad="50800" dist="50800" dir="5400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a:latin typeface="Protas Raisonne Regular" charset="0"/>
            </a:endParaRPr>
          </a:p>
        </p:txBody>
      </p:sp>
      <p:sp>
        <p:nvSpPr>
          <p:cNvPr id="2" name="Title 1">
            <a:extLst>
              <a:ext uri="{FF2B5EF4-FFF2-40B4-BE49-F238E27FC236}">
                <a16:creationId xmlns:a16="http://schemas.microsoft.com/office/drawing/2014/main" id="{F9C0416E-0F4C-9A42-BC5E-E5D9EC95E0E2}"/>
              </a:ext>
            </a:extLst>
          </p:cNvPr>
          <p:cNvSpPr>
            <a:spLocks noGrp="1"/>
          </p:cNvSpPr>
          <p:nvPr>
            <p:ph type="title" hasCustomPrompt="1"/>
          </p:nvPr>
        </p:nvSpPr>
        <p:spPr>
          <a:xfrm>
            <a:off x="1117709" y="1439650"/>
            <a:ext cx="10823876" cy="6278641"/>
          </a:xfrm>
        </p:spPr>
        <p:txBody>
          <a:bodyPr>
            <a:spAutoFit/>
          </a:bodyPr>
          <a:lstStyle>
            <a:lvl1pPr>
              <a:defRPr sz="8000">
                <a:solidFill>
                  <a:schemeClr val="bg1"/>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11" name="Slide Number Placeholder 5">
            <a:extLst>
              <a:ext uri="{FF2B5EF4-FFF2-40B4-BE49-F238E27FC236}">
                <a16:creationId xmlns:a16="http://schemas.microsoft.com/office/drawing/2014/main" id="{262376F5-567E-4D41-97F3-1C24BFC74629}"/>
              </a:ext>
            </a:extLst>
          </p:cNvPr>
          <p:cNvSpPr txBox="1">
            <a:spLocks/>
          </p:cNvSpPr>
          <p:nvPr userDrawn="1"/>
        </p:nvSpPr>
        <p:spPr>
          <a:xfrm>
            <a:off x="11481922" y="584755"/>
            <a:ext cx="3657957" cy="486833"/>
          </a:xfrm>
          <a:prstGeom prst="rect">
            <a:avLst/>
          </a:prstGeom>
        </p:spPr>
        <p:txBody>
          <a:bodyPr vert="horz" lIns="121920" tIns="60960" rIns="121920" bIns="60960" rtlCol="0" anchor="ctr"/>
          <a:lstStyle>
            <a:defPPr>
              <a:defRPr lang="en-US"/>
            </a:defPPr>
            <a:lvl1pPr marL="0" algn="r" defTabSz="914400" rtl="0" eaLnBrk="1" latinLnBrk="0" hangingPunct="1">
              <a:defRPr sz="1200" b="0" i="0" kern="1200">
                <a:solidFill>
                  <a:schemeClr val="tx1"/>
                </a:solidFill>
                <a:latin typeface="Protas Raisonne" charset="0"/>
                <a:ea typeface="Protas Raisonne" charset="0"/>
                <a:cs typeface="Protas Raisonn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F5662-EF7B-3D4A-8411-B6BE510A641C}" type="slidenum">
              <a:rPr lang="en-US" sz="1600" b="1" smtClean="0">
                <a:solidFill>
                  <a:schemeClr val="bg1"/>
                </a:solidFill>
              </a:rPr>
              <a:pPr/>
              <a:t>‹#›</a:t>
            </a:fld>
            <a:endParaRPr lang="en-US" sz="1600" b="1">
              <a:solidFill>
                <a:schemeClr val="bg1"/>
              </a:solidFill>
            </a:endParaRPr>
          </a:p>
        </p:txBody>
      </p:sp>
      <p:sp>
        <p:nvSpPr>
          <p:cNvPr id="14" name="Text Placeholder 13"/>
          <p:cNvSpPr>
            <a:spLocks noGrp="1"/>
          </p:cNvSpPr>
          <p:nvPr>
            <p:ph type="body" sz="quarter" idx="16" hasCustomPrompt="1"/>
          </p:nvPr>
        </p:nvSpPr>
        <p:spPr>
          <a:xfrm>
            <a:off x="1117707" y="603252"/>
            <a:ext cx="10823877" cy="468336"/>
          </a:xfrm>
        </p:spPr>
        <p:txBody>
          <a:bodyPr>
            <a:normAutofit/>
          </a:bodyPr>
          <a:lstStyle>
            <a:lvl1pPr marL="0" indent="0">
              <a:lnSpc>
                <a:spcPct val="100000"/>
              </a:lnSpc>
              <a:buNone/>
              <a:defRPr sz="1600" b="1" i="0" spc="133" baseline="0">
                <a:solidFill>
                  <a:schemeClr val="bg1"/>
                </a:solidFill>
                <a:latin typeface="Protas Raisonne" charset="0"/>
                <a:ea typeface="Protas Raisonne" charset="0"/>
                <a:cs typeface="Protas Raisonne" charset="0"/>
              </a:defRPr>
            </a:lvl1pPr>
          </a:lstStyle>
          <a:p>
            <a:pPr lvl="0"/>
            <a:r>
              <a:rPr lang="en-US"/>
              <a:t>SECTION</a:t>
            </a:r>
          </a:p>
        </p:txBody>
      </p:sp>
      <p:sp>
        <p:nvSpPr>
          <p:cNvPr id="6" name="Text Placeholder 16"/>
          <p:cNvSpPr>
            <a:spLocks noGrp="1"/>
          </p:cNvSpPr>
          <p:nvPr>
            <p:ph type="body" sz="quarter" idx="14" hasCustomPrompt="1"/>
          </p:nvPr>
        </p:nvSpPr>
        <p:spPr>
          <a:xfrm>
            <a:off x="0" y="9512061"/>
            <a:ext cx="16257588" cy="1685333"/>
          </a:xfrm>
        </p:spPr>
        <p:txBody>
          <a:bodyPr wrap="square">
            <a:spAutoFit/>
          </a:bodyPr>
          <a:lstStyle>
            <a:lvl1pPr marL="0" indent="0">
              <a:buNone/>
              <a:defRPr sz="2133" b="0" baseline="0"/>
            </a:lvl1pPr>
          </a:lstStyle>
          <a:p>
            <a:pPr lvl="0"/>
            <a:r>
              <a:rPr lang="en-US"/>
              <a:t>To edit the background image go to the ‘Slide master tab”. Click on the ‘Background Styles’ Drop down and click on ‘Format Background’</a:t>
            </a:r>
          </a:p>
          <a:p>
            <a:pPr lvl="0"/>
            <a:r>
              <a:rPr lang="en-US"/>
              <a:t>This will open your options on the right side. Click the bucket (icon to the left) and select a file to add it to you background. Editing your background here will update all the slides on you main presentation. If you just want to change one page you can do it directly on your slide.</a:t>
            </a:r>
          </a:p>
        </p:txBody>
      </p:sp>
    </p:spTree>
    <p:extLst>
      <p:ext uri="{BB962C8B-B14F-4D97-AF65-F5344CB8AC3E}">
        <p14:creationId xmlns:p14="http://schemas.microsoft.com/office/powerpoint/2010/main" val="92820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CTC / 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8"/>
          </a:xfrm>
        </p:spPr>
        <p:txBody>
          <a:bodyPr/>
          <a:lstStyle/>
          <a:p>
            <a:r>
              <a:rPr lang="en-US" dirty="0"/>
              <a:t>Click to edit title</a:t>
            </a:r>
            <a:endParaRPr lang="en-GB" dirty="0"/>
          </a:p>
        </p:txBody>
      </p:sp>
      <p:sp>
        <p:nvSpPr>
          <p:cNvPr id="3" name="Footer Placeholder 2"/>
          <p:cNvSpPr>
            <a:spLocks noGrp="1"/>
          </p:cNvSpPr>
          <p:nvPr>
            <p:ph type="ftr" sz="quarter" idx="10"/>
          </p:nvPr>
        </p:nvSpPr>
        <p:spPr/>
        <p:txBody>
          <a:bodyPr/>
          <a:lstStyle/>
          <a:p>
            <a:r>
              <a:rPr lang="en-GB"/>
              <a:t>ACT Consortium - September 2023</a:t>
            </a:r>
            <a:endParaRPr lang="en-GB" dirty="0"/>
          </a:p>
        </p:txBody>
      </p:sp>
      <p:sp>
        <p:nvSpPr>
          <p:cNvPr id="7" name="Text Placeholder 6"/>
          <p:cNvSpPr>
            <a:spLocks noGrp="1"/>
          </p:cNvSpPr>
          <p:nvPr>
            <p:ph type="body" sz="quarter" idx="12"/>
          </p:nvPr>
        </p:nvSpPr>
        <p:spPr>
          <a:xfrm>
            <a:off x="998536" y="4679950"/>
            <a:ext cx="28188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3"/>
          </p:nvPr>
        </p:nvSpPr>
        <p:spPr>
          <a:xfrm>
            <a:off x="4573187" y="4679950"/>
            <a:ext cx="28188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4"/>
          </p:nvPr>
        </p:nvSpPr>
        <p:spPr>
          <a:xfrm>
            <a:off x="8147838" y="4679950"/>
            <a:ext cx="28188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5"/>
          </p:nvPr>
        </p:nvSpPr>
        <p:spPr>
          <a:xfrm>
            <a:off x="11722489" y="4679950"/>
            <a:ext cx="28188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24"/>
          <p:cNvSpPr>
            <a:spLocks noGrp="1"/>
          </p:cNvSpPr>
          <p:nvPr>
            <p:ph type="pic" sz="quarter" idx="20" hasCustomPrompt="1"/>
          </p:nvPr>
        </p:nvSpPr>
        <p:spPr>
          <a:xfrm>
            <a:off x="998538"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dirty="0"/>
              <a:t> </a:t>
            </a:r>
          </a:p>
        </p:txBody>
      </p:sp>
      <p:sp>
        <p:nvSpPr>
          <p:cNvPr id="26" name="Picture Placeholder 24"/>
          <p:cNvSpPr>
            <a:spLocks noGrp="1"/>
          </p:cNvSpPr>
          <p:nvPr>
            <p:ph type="pic" sz="quarter" idx="21" hasCustomPrompt="1"/>
          </p:nvPr>
        </p:nvSpPr>
        <p:spPr>
          <a:xfrm>
            <a:off x="4573187"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dirty="0"/>
              <a:t> </a:t>
            </a:r>
          </a:p>
        </p:txBody>
      </p:sp>
      <p:sp>
        <p:nvSpPr>
          <p:cNvPr id="27" name="Picture Placeholder 24"/>
          <p:cNvSpPr>
            <a:spLocks noGrp="1"/>
          </p:cNvSpPr>
          <p:nvPr>
            <p:ph type="pic" sz="quarter" idx="22" hasCustomPrompt="1"/>
          </p:nvPr>
        </p:nvSpPr>
        <p:spPr>
          <a:xfrm>
            <a:off x="8147838"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dirty="0"/>
              <a:t> </a:t>
            </a:r>
          </a:p>
        </p:txBody>
      </p:sp>
      <p:sp>
        <p:nvSpPr>
          <p:cNvPr id="28" name="Picture Placeholder 24"/>
          <p:cNvSpPr>
            <a:spLocks noGrp="1"/>
          </p:cNvSpPr>
          <p:nvPr>
            <p:ph type="pic" sz="quarter" idx="23" hasCustomPrompt="1"/>
          </p:nvPr>
        </p:nvSpPr>
        <p:spPr>
          <a:xfrm>
            <a:off x="11722489"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dirty="0"/>
              <a:t> </a:t>
            </a:r>
          </a:p>
        </p:txBody>
      </p:sp>
      <p:sp>
        <p:nvSpPr>
          <p:cNvPr id="4" name="Slide Number Placeholder 3"/>
          <p:cNvSpPr>
            <a:spLocks noGrp="1"/>
          </p:cNvSpPr>
          <p:nvPr>
            <p:ph type="sldNum" sz="quarter" idx="24"/>
          </p:nvPr>
        </p:nvSpPr>
        <p:spPr/>
        <p:txBody>
          <a:bodyPr/>
          <a:lstStyle/>
          <a:p>
            <a:r>
              <a:rPr lang="en-GB"/>
              <a:t>&lt;#&gt;</a:t>
            </a:r>
            <a:endParaRPr lang="en-GB" dirty="0"/>
          </a:p>
        </p:txBody>
      </p:sp>
    </p:spTree>
    <p:extLst>
      <p:ext uri="{BB962C8B-B14F-4D97-AF65-F5344CB8AC3E}">
        <p14:creationId xmlns:p14="http://schemas.microsoft.com/office/powerpoint/2010/main" val="1322004799"/>
      </p:ext>
    </p:extLst>
  </p:cSld>
  <p:clrMapOvr>
    <a:masterClrMapping/>
  </p:clrMapOvr>
  <p:extLst>
    <p:ext uri="{DCECCB84-F9BA-43D5-87BE-67443E8EF086}">
      <p15:sldGuideLst xmlns:p15="http://schemas.microsoft.com/office/powerpoint/2012/main">
        <p15:guide id="1" orient="horz" pos="1587" userDrawn="1">
          <p15:clr>
            <a:srgbClr val="A4A3A4"/>
          </p15:clr>
        </p15:guide>
        <p15:guide id="2" orient="horz" pos="2948"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7CC-0317-C148-A0E7-CA90025B8A26}"/>
              </a:ext>
            </a:extLst>
          </p:cNvPr>
          <p:cNvSpPr>
            <a:spLocks noGrp="1"/>
          </p:cNvSpPr>
          <p:nvPr>
            <p:ph type="title" hasCustomPrompt="1"/>
          </p:nvPr>
        </p:nvSpPr>
        <p:spPr>
          <a:xfrm>
            <a:off x="1117710" y="1380896"/>
            <a:ext cx="5933136" cy="995209"/>
          </a:xfrm>
        </p:spPr>
        <p:txBody>
          <a:bodyPr>
            <a:spAutoFit/>
          </a:bodyPr>
          <a:lstStyle/>
          <a:p>
            <a:r>
              <a:rPr lang="en-US"/>
              <a:t>Title of slide here</a:t>
            </a:r>
          </a:p>
        </p:txBody>
      </p:sp>
      <p:sp>
        <p:nvSpPr>
          <p:cNvPr id="11" name="Slide Number Placeholder 5">
            <a:extLst>
              <a:ext uri="{FF2B5EF4-FFF2-40B4-BE49-F238E27FC236}">
                <a16:creationId xmlns:a16="http://schemas.microsoft.com/office/drawing/2014/main" id="{262376F5-567E-4D41-97F3-1C24BFC74629}"/>
              </a:ext>
            </a:extLst>
          </p:cNvPr>
          <p:cNvSpPr>
            <a:spLocks noGrp="1"/>
          </p:cNvSpPr>
          <p:nvPr>
            <p:ph type="sldNum" sz="quarter" idx="12"/>
          </p:nvPr>
        </p:nvSpPr>
        <p:spPr>
          <a:xfrm>
            <a:off x="11481922" y="584755"/>
            <a:ext cx="3657957" cy="486833"/>
          </a:xfrm>
          <a:prstGeom prst="rect">
            <a:avLst/>
          </a:prstGeom>
        </p:spPr>
        <p:txBody>
          <a:bodyPr/>
          <a:lstStyle>
            <a:lvl1pPr>
              <a:defRPr>
                <a:solidFill>
                  <a:schemeClr val="bg1"/>
                </a:solidFill>
              </a:defRPr>
            </a:lvl1pPr>
          </a:lstStyle>
          <a:p>
            <a:fld id="{07EF5662-EF7B-3D4A-8411-B6BE510A641C}" type="slidenum">
              <a:rPr lang="en-US" smtClean="0"/>
              <a:pPr/>
              <a:t>‹#›</a:t>
            </a:fld>
            <a:endParaRPr lang="en-US"/>
          </a:p>
        </p:txBody>
      </p:sp>
      <p:sp>
        <p:nvSpPr>
          <p:cNvPr id="18" name="Picture Placeholder 17"/>
          <p:cNvSpPr>
            <a:spLocks noGrp="1"/>
          </p:cNvSpPr>
          <p:nvPr>
            <p:ph type="pic" sz="quarter" idx="13"/>
          </p:nvPr>
        </p:nvSpPr>
        <p:spPr>
          <a:xfrm>
            <a:off x="8083637" y="1"/>
            <a:ext cx="8173952" cy="9144000"/>
          </a:xfrm>
        </p:spPr>
        <p:txBody>
          <a:bodyPr/>
          <a:lstStyle/>
          <a:p>
            <a:r>
              <a:rPr lang="en-US"/>
              <a:t>Click icon to add picture</a:t>
            </a:r>
          </a:p>
        </p:txBody>
      </p:sp>
      <p:sp>
        <p:nvSpPr>
          <p:cNvPr id="19" name="Text Placeholder 16"/>
          <p:cNvSpPr>
            <a:spLocks noGrp="1"/>
          </p:cNvSpPr>
          <p:nvPr>
            <p:ph type="body" sz="quarter" idx="14"/>
          </p:nvPr>
        </p:nvSpPr>
        <p:spPr>
          <a:xfrm>
            <a:off x="1117710" y="3420704"/>
            <a:ext cx="5933136" cy="2623347"/>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p:cNvSpPr>
            <a:spLocks noGrp="1"/>
          </p:cNvSpPr>
          <p:nvPr>
            <p:ph type="body" sz="quarter" idx="15" hasCustomPrompt="1"/>
          </p:nvPr>
        </p:nvSpPr>
        <p:spPr>
          <a:xfrm>
            <a:off x="1117709" y="603252"/>
            <a:ext cx="5933137" cy="468336"/>
          </a:xfrm>
        </p:spPr>
        <p:txBody>
          <a:bodyPr>
            <a:normAutofit/>
          </a:bodyPr>
          <a:lstStyle>
            <a:lvl1pPr marL="0" indent="0">
              <a:lnSpc>
                <a:spcPct val="100000"/>
              </a:lnSpc>
              <a:buNone/>
              <a:defRPr sz="1600" b="1" i="0" spc="133" baseline="0">
                <a:latin typeface="Protas Raisonne" charset="0"/>
                <a:ea typeface="Protas Raisonne" charset="0"/>
                <a:cs typeface="Protas Raisonne" charset="0"/>
              </a:defRPr>
            </a:lvl1pPr>
          </a:lstStyle>
          <a:p>
            <a:pPr lvl="0"/>
            <a:r>
              <a:rPr lang="en-US"/>
              <a:t>SECTION</a:t>
            </a:r>
          </a:p>
        </p:txBody>
      </p:sp>
    </p:spTree>
    <p:extLst>
      <p:ext uri="{BB962C8B-B14F-4D97-AF65-F5344CB8AC3E}">
        <p14:creationId xmlns:p14="http://schemas.microsoft.com/office/powerpoint/2010/main" val="39543318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r Chart">
    <p:bg>
      <p:bgPr>
        <a:solidFill>
          <a:schemeClr val="bg1"/>
        </a:solidFill>
        <a:effectLst/>
      </p:bgPr>
    </p:bg>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262376F5-567E-4D41-97F3-1C24BFC74629}"/>
              </a:ext>
            </a:extLst>
          </p:cNvPr>
          <p:cNvSpPr txBox="1">
            <a:spLocks/>
          </p:cNvSpPr>
          <p:nvPr userDrawn="1"/>
        </p:nvSpPr>
        <p:spPr>
          <a:xfrm>
            <a:off x="11481922" y="584755"/>
            <a:ext cx="3657957" cy="486833"/>
          </a:xfrm>
          <a:prstGeom prst="rect">
            <a:avLst/>
          </a:prstGeom>
        </p:spPr>
        <p:txBody>
          <a:bodyPr vert="horz" lIns="121920" tIns="60960" rIns="121920" bIns="60960" rtlCol="0" anchor="ctr"/>
          <a:lstStyle>
            <a:defPPr>
              <a:defRPr lang="en-US"/>
            </a:defPPr>
            <a:lvl1pPr marL="0" algn="r" defTabSz="914400" rtl="0" eaLnBrk="1" latinLnBrk="0" hangingPunct="1">
              <a:defRPr sz="1200" b="0" i="0" kern="1200">
                <a:solidFill>
                  <a:schemeClr val="tx1"/>
                </a:solidFill>
                <a:latin typeface="Protas Raisonne" charset="0"/>
                <a:ea typeface="Protas Raisonne" charset="0"/>
                <a:cs typeface="Protas Raisonn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F5662-EF7B-3D4A-8411-B6BE510A641C}" type="slidenum">
              <a:rPr lang="en-US" sz="1600" b="1" smtClean="0"/>
              <a:pPr/>
              <a:t>‹#›</a:t>
            </a:fld>
            <a:endParaRPr lang="en-US" sz="1600" b="1"/>
          </a:p>
        </p:txBody>
      </p:sp>
      <p:sp>
        <p:nvSpPr>
          <p:cNvPr id="21" name="Text Placeholder 18"/>
          <p:cNvSpPr>
            <a:spLocks noGrp="1"/>
          </p:cNvSpPr>
          <p:nvPr>
            <p:ph type="body" sz="quarter" idx="15" hasCustomPrompt="1"/>
          </p:nvPr>
        </p:nvSpPr>
        <p:spPr>
          <a:xfrm>
            <a:off x="1117708" y="603252"/>
            <a:ext cx="7486805" cy="321347"/>
          </a:xfrm>
        </p:spPr>
        <p:txBody>
          <a:bodyPr>
            <a:normAutofit/>
          </a:bodyPr>
          <a:lstStyle>
            <a:lvl1pPr marL="0" indent="0">
              <a:lnSpc>
                <a:spcPct val="100000"/>
              </a:lnSpc>
              <a:buNone/>
              <a:defRPr sz="1600" b="1" i="0" spc="133" baseline="0">
                <a:latin typeface="Protas Raisonne" charset="0"/>
                <a:ea typeface="Protas Raisonne" charset="0"/>
                <a:cs typeface="Protas Raisonne" charset="0"/>
              </a:defRPr>
            </a:lvl1pPr>
          </a:lstStyle>
          <a:p>
            <a:pPr lvl="0"/>
            <a:r>
              <a:rPr lang="en-US"/>
              <a:t>SECTION</a:t>
            </a:r>
          </a:p>
        </p:txBody>
      </p:sp>
      <p:sp>
        <p:nvSpPr>
          <p:cNvPr id="23" name="Chart Placeholder 22"/>
          <p:cNvSpPr>
            <a:spLocks noGrp="1"/>
          </p:cNvSpPr>
          <p:nvPr>
            <p:ph type="chart" sz="quarter" idx="16"/>
          </p:nvPr>
        </p:nvSpPr>
        <p:spPr>
          <a:xfrm>
            <a:off x="8058449" y="1370313"/>
            <a:ext cx="7081430" cy="6891867"/>
          </a:xfrm>
        </p:spPr>
        <p:txBody>
          <a:bodyPr/>
          <a:lstStyle/>
          <a:p>
            <a:r>
              <a:rPr lang="en-US"/>
              <a:t>Click icon to add chart</a:t>
            </a:r>
          </a:p>
        </p:txBody>
      </p:sp>
      <p:sp>
        <p:nvSpPr>
          <p:cNvPr id="9" name="Title 1">
            <a:extLst>
              <a:ext uri="{FF2B5EF4-FFF2-40B4-BE49-F238E27FC236}">
                <a16:creationId xmlns:a16="http://schemas.microsoft.com/office/drawing/2014/main" id="{102CC7CC-0317-C148-A0E7-CA90025B8A26}"/>
              </a:ext>
            </a:extLst>
          </p:cNvPr>
          <p:cNvSpPr>
            <a:spLocks noGrp="1"/>
          </p:cNvSpPr>
          <p:nvPr>
            <p:ph type="title" hasCustomPrompt="1"/>
          </p:nvPr>
        </p:nvSpPr>
        <p:spPr>
          <a:xfrm>
            <a:off x="1117710" y="1380896"/>
            <a:ext cx="5933136" cy="995209"/>
          </a:xfrm>
        </p:spPr>
        <p:txBody>
          <a:bodyPr>
            <a:spAutoFit/>
          </a:bodyPr>
          <a:lstStyle/>
          <a:p>
            <a:r>
              <a:rPr lang="en-US"/>
              <a:t>Title of slide here</a:t>
            </a:r>
          </a:p>
        </p:txBody>
      </p:sp>
      <p:sp>
        <p:nvSpPr>
          <p:cNvPr id="10" name="Text Placeholder 16"/>
          <p:cNvSpPr>
            <a:spLocks noGrp="1"/>
          </p:cNvSpPr>
          <p:nvPr>
            <p:ph type="body" sz="quarter" idx="14"/>
          </p:nvPr>
        </p:nvSpPr>
        <p:spPr>
          <a:xfrm>
            <a:off x="1117710" y="3420704"/>
            <a:ext cx="5933136" cy="2623347"/>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25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262376F5-567E-4D41-97F3-1C24BFC74629}"/>
              </a:ext>
            </a:extLst>
          </p:cNvPr>
          <p:cNvSpPr txBox="1">
            <a:spLocks/>
          </p:cNvSpPr>
          <p:nvPr userDrawn="1"/>
        </p:nvSpPr>
        <p:spPr>
          <a:xfrm>
            <a:off x="11481922" y="584755"/>
            <a:ext cx="3657957" cy="486833"/>
          </a:xfrm>
          <a:prstGeom prst="rect">
            <a:avLst/>
          </a:prstGeom>
        </p:spPr>
        <p:txBody>
          <a:bodyPr vert="horz" lIns="121920" tIns="60960" rIns="121920" bIns="60960" rtlCol="0" anchor="ctr"/>
          <a:lstStyle>
            <a:defPPr>
              <a:defRPr lang="en-US"/>
            </a:defPPr>
            <a:lvl1pPr marL="0" algn="r" defTabSz="914400" rtl="0" eaLnBrk="1" latinLnBrk="0" hangingPunct="1">
              <a:defRPr sz="1200" b="0" i="0" kern="1200">
                <a:solidFill>
                  <a:schemeClr val="tx1"/>
                </a:solidFill>
                <a:latin typeface="Protas Raisonne" charset="0"/>
                <a:ea typeface="Protas Raisonne" charset="0"/>
                <a:cs typeface="Protas Raisonn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F5662-EF7B-3D4A-8411-B6BE510A641C}" type="slidenum">
              <a:rPr lang="en-US" sz="1600" b="1" smtClean="0"/>
              <a:pPr/>
              <a:t>‹#›</a:t>
            </a:fld>
            <a:endParaRPr lang="en-US" sz="1600" b="1"/>
          </a:p>
        </p:txBody>
      </p:sp>
      <p:sp>
        <p:nvSpPr>
          <p:cNvPr id="21" name="Text Placeholder 18"/>
          <p:cNvSpPr>
            <a:spLocks noGrp="1"/>
          </p:cNvSpPr>
          <p:nvPr>
            <p:ph type="body" sz="quarter" idx="15" hasCustomPrompt="1"/>
          </p:nvPr>
        </p:nvSpPr>
        <p:spPr>
          <a:xfrm>
            <a:off x="1117708" y="603252"/>
            <a:ext cx="7486805" cy="321347"/>
          </a:xfrm>
        </p:spPr>
        <p:txBody>
          <a:bodyPr>
            <a:normAutofit/>
          </a:bodyPr>
          <a:lstStyle>
            <a:lvl1pPr marL="0" indent="0">
              <a:lnSpc>
                <a:spcPct val="100000"/>
              </a:lnSpc>
              <a:buNone/>
              <a:defRPr sz="1600" b="1" i="0" spc="133" baseline="0">
                <a:latin typeface="Protas Raisonne" charset="0"/>
                <a:ea typeface="Protas Raisonne" charset="0"/>
                <a:cs typeface="Protas Raisonne" charset="0"/>
              </a:defRPr>
            </a:lvl1pPr>
          </a:lstStyle>
          <a:p>
            <a:pPr lvl="0"/>
            <a:r>
              <a:rPr lang="en-US"/>
              <a:t>SECTION</a:t>
            </a:r>
          </a:p>
        </p:txBody>
      </p:sp>
      <p:sp>
        <p:nvSpPr>
          <p:cNvPr id="9" name="Title 1">
            <a:extLst>
              <a:ext uri="{FF2B5EF4-FFF2-40B4-BE49-F238E27FC236}">
                <a16:creationId xmlns:a16="http://schemas.microsoft.com/office/drawing/2014/main" id="{102CC7CC-0317-C148-A0E7-CA90025B8A26}"/>
              </a:ext>
            </a:extLst>
          </p:cNvPr>
          <p:cNvSpPr>
            <a:spLocks noGrp="1"/>
          </p:cNvSpPr>
          <p:nvPr>
            <p:ph type="title" hasCustomPrompt="1"/>
          </p:nvPr>
        </p:nvSpPr>
        <p:spPr>
          <a:xfrm>
            <a:off x="1117710" y="1380896"/>
            <a:ext cx="5933136" cy="995209"/>
          </a:xfrm>
        </p:spPr>
        <p:txBody>
          <a:bodyPr>
            <a:spAutoFit/>
          </a:bodyPr>
          <a:lstStyle/>
          <a:p>
            <a:r>
              <a:rPr lang="en-US"/>
              <a:t>Title of slide here</a:t>
            </a:r>
          </a:p>
        </p:txBody>
      </p:sp>
      <p:sp>
        <p:nvSpPr>
          <p:cNvPr id="10" name="Text Placeholder 16"/>
          <p:cNvSpPr>
            <a:spLocks noGrp="1"/>
          </p:cNvSpPr>
          <p:nvPr>
            <p:ph type="body" sz="quarter" idx="14"/>
          </p:nvPr>
        </p:nvSpPr>
        <p:spPr>
          <a:xfrm>
            <a:off x="1117710" y="3420704"/>
            <a:ext cx="5933136" cy="2623347"/>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p:cNvSpPr>
            <a:spLocks noGrp="1"/>
          </p:cNvSpPr>
          <p:nvPr>
            <p:ph type="tbl" sz="quarter" idx="17"/>
          </p:nvPr>
        </p:nvSpPr>
        <p:spPr>
          <a:xfrm>
            <a:off x="8058449" y="1380896"/>
            <a:ext cx="7081430" cy="6910917"/>
          </a:xfrm>
        </p:spPr>
        <p:txBody>
          <a:bodyPr/>
          <a:lstStyle/>
          <a:p>
            <a:r>
              <a:rPr lang="en-US"/>
              <a:t>Click icon to add table</a:t>
            </a:r>
          </a:p>
        </p:txBody>
      </p:sp>
    </p:spTree>
    <p:extLst>
      <p:ext uri="{BB962C8B-B14F-4D97-AF65-F5344CB8AC3E}">
        <p14:creationId xmlns:p14="http://schemas.microsoft.com/office/powerpoint/2010/main" val="1725283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898944" y="7519530"/>
            <a:ext cx="4668253" cy="734260"/>
          </a:xfrm>
          <a:prstGeom prst="rect">
            <a:avLst/>
          </a:prstGeom>
        </p:spPr>
      </p:pic>
      <p:sp>
        <p:nvSpPr>
          <p:cNvPr id="10" name="TextBox 9"/>
          <p:cNvSpPr txBox="1"/>
          <p:nvPr userDrawn="1"/>
        </p:nvSpPr>
        <p:spPr>
          <a:xfrm>
            <a:off x="8780177" y="7519530"/>
            <a:ext cx="1596507" cy="583686"/>
          </a:xfrm>
          <a:prstGeom prst="rect">
            <a:avLst/>
          </a:prstGeom>
          <a:noFill/>
        </p:spPr>
        <p:txBody>
          <a:bodyPr wrap="square" lIns="0" tIns="0" rIns="0" bIns="0" rtlCol="0">
            <a:spAutoFit/>
          </a:bodyPr>
          <a:lstStyle/>
          <a:p>
            <a:pPr>
              <a:lnSpc>
                <a:spcPct val="150000"/>
              </a:lnSpc>
            </a:pPr>
            <a:r>
              <a:rPr lang="en-US" sz="1333" b="0" i="0" kern="1200" err="1">
                <a:solidFill>
                  <a:schemeClr val="accent6"/>
                </a:solidFill>
                <a:effectLst/>
                <a:latin typeface="Nantes" charset="0"/>
                <a:ea typeface="Nantes" charset="0"/>
                <a:cs typeface="Nantes" charset="0"/>
              </a:rPr>
              <a:t>www.protas.co.uk</a:t>
            </a:r>
            <a:endParaRPr lang="en-US" sz="1333" b="0" i="0" kern="1200">
              <a:solidFill>
                <a:schemeClr val="accent6"/>
              </a:solidFill>
              <a:effectLst/>
              <a:latin typeface="Nantes" charset="0"/>
              <a:ea typeface="Nantes" charset="0"/>
              <a:cs typeface="Nantes" charset="0"/>
            </a:endParaRPr>
          </a:p>
          <a:p>
            <a:pPr>
              <a:lnSpc>
                <a:spcPct val="150000"/>
              </a:lnSpc>
            </a:pPr>
            <a:r>
              <a:rPr lang="en-US" sz="1333" b="0" i="0" kern="1200" err="1">
                <a:solidFill>
                  <a:schemeClr val="accent6"/>
                </a:solidFill>
                <a:effectLst/>
                <a:latin typeface="Nantes" charset="0"/>
                <a:ea typeface="Nantes" charset="0"/>
                <a:cs typeface="Nantes" charset="0"/>
              </a:rPr>
              <a:t>contact@protas.co.uk</a:t>
            </a:r>
            <a:endParaRPr lang="en-US" sz="1333" b="0" i="0" kern="1200">
              <a:solidFill>
                <a:schemeClr val="accent6"/>
              </a:solidFill>
              <a:effectLst/>
              <a:latin typeface="Nantes" charset="0"/>
              <a:ea typeface="Nantes" charset="0"/>
              <a:cs typeface="Nantes" charset="0"/>
            </a:endParaRPr>
          </a:p>
        </p:txBody>
      </p:sp>
    </p:spTree>
    <p:extLst>
      <p:ext uri="{BB962C8B-B14F-4D97-AF65-F5344CB8AC3E}">
        <p14:creationId xmlns:p14="http://schemas.microsoft.com/office/powerpoint/2010/main" val="862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561101" y="3576183"/>
            <a:ext cx="3135389" cy="1991637"/>
          </a:xfrm>
          <a:prstGeom prst="rect">
            <a:avLst/>
          </a:prstGeom>
        </p:spPr>
      </p:pic>
    </p:spTree>
    <p:extLst>
      <p:ext uri="{BB962C8B-B14F-4D97-AF65-F5344CB8AC3E}">
        <p14:creationId xmlns:p14="http://schemas.microsoft.com/office/powerpoint/2010/main" val="20631839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709" y="19656"/>
            <a:ext cx="14022170" cy="1767417"/>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672334" y="2129180"/>
            <a:ext cx="14905321" cy="61067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716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CTC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8"/>
          </a:xfrm>
        </p:spPr>
        <p:txBody>
          <a:bodyPr/>
          <a:lstStyle/>
          <a:p>
            <a:r>
              <a:rPr lang="en-US" dirty="0"/>
              <a:t>Click to edit title</a:t>
            </a:r>
            <a:endParaRPr lang="en-GB" dirty="0"/>
          </a:p>
        </p:txBody>
      </p:sp>
      <p:sp>
        <p:nvSpPr>
          <p:cNvPr id="4" name="Footer Placeholder 3"/>
          <p:cNvSpPr>
            <a:spLocks noGrp="1"/>
          </p:cNvSpPr>
          <p:nvPr>
            <p:ph type="ftr" sz="quarter" idx="11"/>
          </p:nvPr>
        </p:nvSpPr>
        <p:spPr/>
        <p:txBody>
          <a:bodyPr/>
          <a:lstStyle/>
          <a:p>
            <a:r>
              <a:rPr lang="en-GB"/>
              <a:t>ACT Consortium - September 2023</a:t>
            </a:r>
            <a:endParaRPr lang="en-GB" dirty="0"/>
          </a:p>
        </p:txBody>
      </p:sp>
      <p:sp>
        <p:nvSpPr>
          <p:cNvPr id="5" name="Text Placeholder 6"/>
          <p:cNvSpPr>
            <a:spLocks noGrp="1"/>
          </p:cNvSpPr>
          <p:nvPr>
            <p:ph type="body" sz="quarter" idx="12"/>
          </p:nvPr>
        </p:nvSpPr>
        <p:spPr>
          <a:xfrm>
            <a:off x="998536" y="4787900"/>
            <a:ext cx="6401554" cy="342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24"/>
          <p:cNvSpPr>
            <a:spLocks noGrp="1"/>
          </p:cNvSpPr>
          <p:nvPr>
            <p:ph type="pic" sz="quarter" idx="20" hasCustomPrompt="1"/>
          </p:nvPr>
        </p:nvSpPr>
        <p:spPr>
          <a:xfrm>
            <a:off x="3307824" y="2376488"/>
            <a:ext cx="1800226"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dirty="0"/>
              <a:t> </a:t>
            </a:r>
          </a:p>
        </p:txBody>
      </p:sp>
      <p:sp>
        <p:nvSpPr>
          <p:cNvPr id="19" name="Picture Placeholder 24"/>
          <p:cNvSpPr>
            <a:spLocks noGrp="1"/>
          </p:cNvSpPr>
          <p:nvPr>
            <p:ph type="pic" sz="quarter" idx="22" hasCustomPrompt="1"/>
          </p:nvPr>
        </p:nvSpPr>
        <p:spPr>
          <a:xfrm>
            <a:off x="10381086" y="2376488"/>
            <a:ext cx="1800226"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dirty="0"/>
              <a:t> </a:t>
            </a:r>
          </a:p>
        </p:txBody>
      </p:sp>
      <p:sp>
        <p:nvSpPr>
          <p:cNvPr id="3" name="Slide Number Placeholder 2"/>
          <p:cNvSpPr>
            <a:spLocks noGrp="1"/>
          </p:cNvSpPr>
          <p:nvPr>
            <p:ph type="sldNum" sz="quarter" idx="23"/>
          </p:nvPr>
        </p:nvSpPr>
        <p:spPr/>
        <p:txBody>
          <a:bodyPr/>
          <a:lstStyle/>
          <a:p>
            <a:r>
              <a:rPr lang="en-GB"/>
              <a:t>&lt;#&gt;</a:t>
            </a:r>
            <a:endParaRPr lang="en-GB" dirty="0"/>
          </a:p>
        </p:txBody>
      </p:sp>
      <p:sp>
        <p:nvSpPr>
          <p:cNvPr id="9" name="Text Placeholder 6"/>
          <p:cNvSpPr>
            <a:spLocks noGrp="1"/>
          </p:cNvSpPr>
          <p:nvPr>
            <p:ph type="body" sz="quarter" idx="24"/>
          </p:nvPr>
        </p:nvSpPr>
        <p:spPr>
          <a:xfrm>
            <a:off x="8276984" y="4787900"/>
            <a:ext cx="6401554" cy="342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38199488"/>
      </p:ext>
    </p:extLst>
  </p:cSld>
  <p:clrMapOvr>
    <a:masterClrMapping/>
  </p:clrMapOvr>
  <p:extLst>
    <p:ext uri="{DCECCB84-F9BA-43D5-87BE-67443E8EF086}">
      <p15:sldGuideLst xmlns:p15="http://schemas.microsoft.com/office/powerpoint/2012/main">
        <p15:guide id="1" orient="horz" pos="2631" userDrawn="1">
          <p15:clr>
            <a:srgbClr val="A4A3A4"/>
          </p15:clr>
        </p15:guide>
        <p15:guide id="2" orient="horz" pos="301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CTC / 1 Column and Graphic">
    <p:spTree>
      <p:nvGrpSpPr>
        <p:cNvPr id="1" name=""/>
        <p:cNvGrpSpPr/>
        <p:nvPr/>
      </p:nvGrpSpPr>
      <p:grpSpPr>
        <a:xfrm>
          <a:off x="0" y="0"/>
          <a:ext cx="0" cy="0"/>
          <a:chOff x="0" y="0"/>
          <a:chExt cx="0" cy="0"/>
        </a:xfrm>
      </p:grpSpPr>
      <p:sp>
        <p:nvSpPr>
          <p:cNvPr id="208" name="Oval 24"/>
          <p:cNvSpPr>
            <a:spLocks noChangeArrowheads="1"/>
          </p:cNvSpPr>
          <p:nvPr userDrawn="1"/>
        </p:nvSpPr>
        <p:spPr bwMode="auto">
          <a:xfrm>
            <a:off x="13375889" y="7127519"/>
            <a:ext cx="360000"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998538" y="811213"/>
            <a:ext cx="6833699" cy="581698"/>
          </a:xfrm>
        </p:spPr>
        <p:txBody>
          <a:bodyPr/>
          <a:lstStyle>
            <a:lvl1pPr>
              <a:defRPr/>
            </a:lvl1pPr>
          </a:lstStyle>
          <a:p>
            <a:r>
              <a:rPr lang="en-US" dirty="0"/>
              <a:t>Click to edit title</a:t>
            </a:r>
            <a:endParaRPr lang="en-GB" dirty="0"/>
          </a:p>
        </p:txBody>
      </p:sp>
      <p:sp>
        <p:nvSpPr>
          <p:cNvPr id="4" name="Footer Placeholder 3"/>
          <p:cNvSpPr>
            <a:spLocks noGrp="1"/>
          </p:cNvSpPr>
          <p:nvPr>
            <p:ph type="ftr" sz="quarter" idx="11"/>
          </p:nvPr>
        </p:nvSpPr>
        <p:spPr/>
        <p:txBody>
          <a:bodyPr/>
          <a:lstStyle/>
          <a:p>
            <a:r>
              <a:rPr lang="en-GB"/>
              <a:t>ACT Consortium - September 2023</a:t>
            </a:r>
            <a:endParaRPr lang="en-GB" dirty="0"/>
          </a:p>
        </p:txBody>
      </p:sp>
      <p:sp>
        <p:nvSpPr>
          <p:cNvPr id="7" name="Text Placeholder 6"/>
          <p:cNvSpPr>
            <a:spLocks noGrp="1"/>
          </p:cNvSpPr>
          <p:nvPr>
            <p:ph type="body" sz="quarter" idx="12"/>
          </p:nvPr>
        </p:nvSpPr>
        <p:spPr>
          <a:xfrm>
            <a:off x="998539" y="1800225"/>
            <a:ext cx="6833698" cy="6408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r>
              <a:rPr lang="en-GB"/>
              <a:t>&lt;#&gt;</a:t>
            </a:r>
            <a:endParaRPr lang="en-GB" dirty="0"/>
          </a:p>
        </p:txBody>
      </p:sp>
      <p:grpSp>
        <p:nvGrpSpPr>
          <p:cNvPr id="129" name="Group 128"/>
          <p:cNvGrpSpPr>
            <a:grpSpLocks noChangeAspect="1"/>
          </p:cNvGrpSpPr>
          <p:nvPr userDrawn="1"/>
        </p:nvGrpSpPr>
        <p:grpSpPr>
          <a:xfrm>
            <a:off x="9320908" y="2452704"/>
            <a:ext cx="4604501" cy="4662000"/>
            <a:chOff x="4285649" y="866652"/>
            <a:chExt cx="7110027" cy="7198813"/>
          </a:xfrm>
        </p:grpSpPr>
        <p:sp>
          <p:nvSpPr>
            <p:cNvPr id="130" name="Freeform 129"/>
            <p:cNvSpPr/>
            <p:nvPr userDrawn="1"/>
          </p:nvSpPr>
          <p:spPr>
            <a:xfrm flipV="1">
              <a:off x="5186319" y="1766651"/>
              <a:ext cx="5308686"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1" name="Group 130"/>
            <p:cNvGrpSpPr/>
            <p:nvPr userDrawn="1"/>
          </p:nvGrpSpPr>
          <p:grpSpPr>
            <a:xfrm>
              <a:off x="6940662" y="866652"/>
              <a:ext cx="1800000" cy="1800000"/>
              <a:chOff x="6941987" y="866652"/>
              <a:chExt cx="1800000" cy="1800000"/>
            </a:xfrm>
          </p:grpSpPr>
          <p:sp>
            <p:nvSpPr>
              <p:cNvPr id="175"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76" name="Group 175"/>
              <p:cNvGrpSpPr/>
              <p:nvPr userDrawn="1"/>
            </p:nvGrpSpPr>
            <p:grpSpPr>
              <a:xfrm>
                <a:off x="7235682" y="1226652"/>
                <a:ext cx="1079260" cy="1080000"/>
                <a:chOff x="7237713" y="1222531"/>
                <a:chExt cx="1079260" cy="1080000"/>
              </a:xfrm>
            </p:grpSpPr>
            <p:sp>
              <p:nvSpPr>
                <p:cNvPr id="177"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78"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80"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81"/>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2" name="Group 131"/>
            <p:cNvGrpSpPr/>
            <p:nvPr userDrawn="1"/>
          </p:nvGrpSpPr>
          <p:grpSpPr>
            <a:xfrm>
              <a:off x="4285649" y="2915647"/>
              <a:ext cx="1800000" cy="1800000"/>
              <a:chOff x="4342042" y="2915647"/>
              <a:chExt cx="1800000" cy="1800000"/>
            </a:xfrm>
          </p:grpSpPr>
          <p:sp>
            <p:nvSpPr>
              <p:cNvPr id="165"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66" name="Group 165"/>
              <p:cNvGrpSpPr/>
              <p:nvPr userDrawn="1"/>
            </p:nvGrpSpPr>
            <p:grpSpPr>
              <a:xfrm>
                <a:off x="4702412" y="3275647"/>
                <a:ext cx="1079260" cy="1079261"/>
                <a:chOff x="4702412" y="3275647"/>
                <a:chExt cx="1079260" cy="1079261"/>
              </a:xfrm>
            </p:grpSpPr>
            <p:sp>
              <p:nvSpPr>
                <p:cNvPr id="167"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73" name="Straight Connector 172"/>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174"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33" name="Group 132"/>
            <p:cNvGrpSpPr/>
            <p:nvPr userDrawn="1"/>
          </p:nvGrpSpPr>
          <p:grpSpPr>
            <a:xfrm>
              <a:off x="9595676" y="2907020"/>
              <a:ext cx="1800000" cy="1800000"/>
              <a:chOff x="9652069" y="2907020"/>
              <a:chExt cx="1800000" cy="1800000"/>
            </a:xfrm>
          </p:grpSpPr>
          <p:cxnSp>
            <p:nvCxnSpPr>
              <p:cNvPr id="157" name="Straight Connector 156"/>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158"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63"/>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userDrawn="1"/>
          </p:nvGrpSpPr>
          <p:grpSpPr>
            <a:xfrm>
              <a:off x="8613162" y="6265465"/>
              <a:ext cx="1800000" cy="1800000"/>
              <a:chOff x="9691104" y="6265465"/>
              <a:chExt cx="1800000" cy="1800000"/>
            </a:xfrm>
          </p:grpSpPr>
          <p:sp>
            <p:nvSpPr>
              <p:cNvPr id="147"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48" name="Group 147"/>
              <p:cNvGrpSpPr/>
              <p:nvPr userDrawn="1"/>
            </p:nvGrpSpPr>
            <p:grpSpPr>
              <a:xfrm>
                <a:off x="10051474" y="6625465"/>
                <a:ext cx="1079260" cy="1080000"/>
                <a:chOff x="10336976" y="6625465"/>
                <a:chExt cx="1079260" cy="1080000"/>
              </a:xfrm>
            </p:grpSpPr>
            <p:sp>
              <p:nvSpPr>
                <p:cNvPr id="149"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50"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53"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54" name="Group 153"/>
                <p:cNvGrpSpPr/>
                <p:nvPr userDrawn="1"/>
              </p:nvGrpSpPr>
              <p:grpSpPr>
                <a:xfrm>
                  <a:off x="10516607" y="6805768"/>
                  <a:ext cx="719999" cy="719395"/>
                  <a:chOff x="10516237" y="6805465"/>
                  <a:chExt cx="719999" cy="719395"/>
                </a:xfrm>
              </p:grpSpPr>
              <p:cxnSp>
                <p:nvCxnSpPr>
                  <p:cNvPr id="155" name="Straight Connector 154"/>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135" name="Group 134"/>
            <p:cNvGrpSpPr/>
            <p:nvPr userDrawn="1"/>
          </p:nvGrpSpPr>
          <p:grpSpPr>
            <a:xfrm>
              <a:off x="5268163" y="6265465"/>
              <a:ext cx="1800000" cy="1800000"/>
              <a:chOff x="5283942" y="6265465"/>
              <a:chExt cx="1800000" cy="1800000"/>
            </a:xfrm>
          </p:grpSpPr>
          <p:sp>
            <p:nvSpPr>
              <p:cNvPr id="136"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7" name="Group 136"/>
              <p:cNvGrpSpPr/>
              <p:nvPr userDrawn="1"/>
            </p:nvGrpSpPr>
            <p:grpSpPr>
              <a:xfrm>
                <a:off x="5644312" y="6625465"/>
                <a:ext cx="1079260" cy="1080000"/>
                <a:chOff x="5644312" y="6625465"/>
                <a:chExt cx="1079260" cy="1080000"/>
              </a:xfrm>
            </p:grpSpPr>
            <p:sp>
              <p:nvSpPr>
                <p:cNvPr id="138"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39"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42"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Rectangle 145"/>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84" name="Oval 24"/>
          <p:cNvSpPr>
            <a:spLocks noChangeArrowheads="1"/>
          </p:cNvSpPr>
          <p:nvPr userDrawn="1"/>
        </p:nvSpPr>
        <p:spPr bwMode="auto">
          <a:xfrm>
            <a:off x="11753624" y="1294540"/>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Text Placeholder 131"/>
          <p:cNvSpPr>
            <a:spLocks noGrp="1"/>
          </p:cNvSpPr>
          <p:nvPr>
            <p:ph type="body" sz="quarter" idx="20" hasCustomPrompt="1"/>
          </p:nvPr>
        </p:nvSpPr>
        <p:spPr>
          <a:xfrm>
            <a:off x="11040312" y="139904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186" name="Line 25"/>
          <p:cNvSpPr>
            <a:spLocks noChangeShapeType="1"/>
          </p:cNvSpPr>
          <p:nvPr userDrawn="1"/>
        </p:nvSpPr>
        <p:spPr bwMode="auto">
          <a:xfrm>
            <a:off x="11040312" y="1571840"/>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Text Placeholder 131"/>
          <p:cNvSpPr>
            <a:spLocks noGrp="1"/>
          </p:cNvSpPr>
          <p:nvPr>
            <p:ph type="body" sz="quarter" idx="16" hasCustomPrompt="1"/>
          </p:nvPr>
        </p:nvSpPr>
        <p:spPr>
          <a:xfrm>
            <a:off x="11040312" y="1789135"/>
            <a:ext cx="1944000" cy="536575"/>
          </a:xfrm>
        </p:spPr>
        <p:txBody>
          <a:bodyPr/>
          <a:lstStyle>
            <a:lvl1pPr>
              <a:lnSpc>
                <a:spcPts val="2100"/>
              </a:lnSpc>
              <a:spcAft>
                <a:spcPts val="0"/>
              </a:spcAft>
              <a:defRPr sz="1500"/>
            </a:lvl1pPr>
          </a:lstStyle>
          <a:p>
            <a:pPr lvl="0"/>
            <a:r>
              <a:rPr lang="en-US" dirty="0"/>
              <a:t>Click to edit text</a:t>
            </a:r>
          </a:p>
        </p:txBody>
      </p:sp>
      <p:sp>
        <p:nvSpPr>
          <p:cNvPr id="204" name="Oval 24"/>
          <p:cNvSpPr>
            <a:spLocks noChangeArrowheads="1"/>
          </p:cNvSpPr>
          <p:nvPr userDrawn="1"/>
        </p:nvSpPr>
        <p:spPr bwMode="auto">
          <a:xfrm>
            <a:off x="9876691" y="7127519"/>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205" name="Text Placeholder 131"/>
          <p:cNvSpPr>
            <a:spLocks noGrp="1"/>
          </p:cNvSpPr>
          <p:nvPr>
            <p:ph type="body" sz="quarter" idx="25" hasCustomPrompt="1"/>
          </p:nvPr>
        </p:nvSpPr>
        <p:spPr>
          <a:xfrm>
            <a:off x="9163379"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206" name="Line 25"/>
          <p:cNvSpPr>
            <a:spLocks noChangeShapeType="1"/>
          </p:cNvSpPr>
          <p:nvPr userDrawn="1"/>
        </p:nvSpPr>
        <p:spPr bwMode="auto">
          <a:xfrm>
            <a:off x="9163379"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Text Placeholder 131"/>
          <p:cNvSpPr>
            <a:spLocks noGrp="1"/>
          </p:cNvSpPr>
          <p:nvPr>
            <p:ph type="body" sz="quarter" idx="26" hasCustomPrompt="1"/>
          </p:nvPr>
        </p:nvSpPr>
        <p:spPr>
          <a:xfrm>
            <a:off x="9163379" y="7576372"/>
            <a:ext cx="2268000" cy="536575"/>
          </a:xfrm>
        </p:spPr>
        <p:txBody>
          <a:bodyPr/>
          <a:lstStyle>
            <a:lvl1pPr>
              <a:lnSpc>
                <a:spcPts val="2100"/>
              </a:lnSpc>
              <a:spcAft>
                <a:spcPts val="0"/>
              </a:spcAft>
              <a:defRPr sz="1500"/>
            </a:lvl1pPr>
          </a:lstStyle>
          <a:p>
            <a:pPr lvl="0"/>
            <a:r>
              <a:rPr lang="en-US" dirty="0"/>
              <a:t>Click to edit text</a:t>
            </a:r>
          </a:p>
        </p:txBody>
      </p:sp>
      <p:sp>
        <p:nvSpPr>
          <p:cNvPr id="209" name="Text Placeholder 131"/>
          <p:cNvSpPr>
            <a:spLocks noGrp="1"/>
          </p:cNvSpPr>
          <p:nvPr>
            <p:ph type="body" sz="quarter" idx="27" hasCustomPrompt="1"/>
          </p:nvPr>
        </p:nvSpPr>
        <p:spPr>
          <a:xfrm>
            <a:off x="12662577"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210" name="Line 25"/>
          <p:cNvSpPr>
            <a:spLocks noChangeShapeType="1"/>
          </p:cNvSpPr>
          <p:nvPr userDrawn="1"/>
        </p:nvSpPr>
        <p:spPr bwMode="auto">
          <a:xfrm>
            <a:off x="12662577"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Text Placeholder 131"/>
          <p:cNvSpPr>
            <a:spLocks noGrp="1"/>
          </p:cNvSpPr>
          <p:nvPr>
            <p:ph type="body" sz="quarter" idx="28" hasCustomPrompt="1"/>
          </p:nvPr>
        </p:nvSpPr>
        <p:spPr>
          <a:xfrm>
            <a:off x="12662577" y="7576372"/>
            <a:ext cx="1944000" cy="536575"/>
          </a:xfrm>
        </p:spPr>
        <p:txBody>
          <a:bodyPr/>
          <a:lstStyle>
            <a:lvl1pPr>
              <a:lnSpc>
                <a:spcPts val="2100"/>
              </a:lnSpc>
              <a:spcAft>
                <a:spcPts val="0"/>
              </a:spcAft>
              <a:defRPr sz="1500"/>
            </a:lvl1pPr>
          </a:lstStyle>
          <a:p>
            <a:pPr lvl="0"/>
            <a:r>
              <a:rPr lang="en-US" dirty="0"/>
              <a:t>Click to edit text</a:t>
            </a:r>
          </a:p>
        </p:txBody>
      </p:sp>
      <p:sp>
        <p:nvSpPr>
          <p:cNvPr id="212" name="Oval 24"/>
          <p:cNvSpPr>
            <a:spLocks noChangeArrowheads="1"/>
          </p:cNvSpPr>
          <p:nvPr userDrawn="1"/>
        </p:nvSpPr>
        <p:spPr bwMode="auto">
          <a:xfrm>
            <a:off x="13861142" y="2691104"/>
            <a:ext cx="360000" cy="358521"/>
          </a:xfrm>
          <a:prstGeom prst="ellipse">
            <a:avLst/>
          </a:prstGeom>
          <a:solidFill>
            <a:srgbClr val="CECCE8"/>
          </a:solidFill>
          <a:ln>
            <a:noFill/>
          </a:ln>
        </p:spPr>
        <p:txBody>
          <a:bodyPr vert="horz" wrap="square" lIns="91440" tIns="45720" rIns="91440" bIns="45720" numCol="1" anchor="t" anchorCtr="0" compatLnSpc="1">
            <a:prstTxWarp prst="textNoShape">
              <a:avLst/>
            </a:prstTxWarp>
          </a:bodyPr>
          <a:lstStyle/>
          <a:p>
            <a:endParaRPr lang="en-GB"/>
          </a:p>
        </p:txBody>
      </p:sp>
      <p:sp>
        <p:nvSpPr>
          <p:cNvPr id="213" name="Text Placeholder 131"/>
          <p:cNvSpPr>
            <a:spLocks noGrp="1"/>
          </p:cNvSpPr>
          <p:nvPr>
            <p:ph type="body" sz="quarter" idx="29" hasCustomPrompt="1"/>
          </p:nvPr>
        </p:nvSpPr>
        <p:spPr>
          <a:xfrm>
            <a:off x="13147830"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214" name="Line 25"/>
          <p:cNvSpPr>
            <a:spLocks noChangeShapeType="1"/>
          </p:cNvSpPr>
          <p:nvPr userDrawn="1"/>
        </p:nvSpPr>
        <p:spPr bwMode="auto">
          <a:xfrm>
            <a:off x="13147830"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Text Placeholder 131"/>
          <p:cNvSpPr>
            <a:spLocks noGrp="1"/>
          </p:cNvSpPr>
          <p:nvPr>
            <p:ph type="body" sz="quarter" idx="30" hasCustomPrompt="1"/>
          </p:nvPr>
        </p:nvSpPr>
        <p:spPr>
          <a:xfrm>
            <a:off x="13147830" y="3139957"/>
            <a:ext cx="1944000" cy="536575"/>
          </a:xfrm>
        </p:spPr>
        <p:txBody>
          <a:bodyPr/>
          <a:lstStyle>
            <a:lvl1pPr>
              <a:lnSpc>
                <a:spcPts val="2100"/>
              </a:lnSpc>
              <a:spcAft>
                <a:spcPts val="0"/>
              </a:spcAft>
              <a:defRPr sz="1500"/>
            </a:lvl1pPr>
          </a:lstStyle>
          <a:p>
            <a:pPr lvl="0"/>
            <a:r>
              <a:rPr lang="en-US" dirty="0"/>
              <a:t>Click to edit text</a:t>
            </a:r>
          </a:p>
        </p:txBody>
      </p:sp>
      <p:sp>
        <p:nvSpPr>
          <p:cNvPr id="216" name="Oval 24"/>
          <p:cNvSpPr>
            <a:spLocks noChangeArrowheads="1"/>
          </p:cNvSpPr>
          <p:nvPr userDrawn="1"/>
        </p:nvSpPr>
        <p:spPr bwMode="auto">
          <a:xfrm>
            <a:off x="9564206" y="2691104"/>
            <a:ext cx="360000"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217" name="Text Placeholder 131"/>
          <p:cNvSpPr>
            <a:spLocks noGrp="1"/>
          </p:cNvSpPr>
          <p:nvPr>
            <p:ph type="body" sz="quarter" idx="31" hasCustomPrompt="1"/>
          </p:nvPr>
        </p:nvSpPr>
        <p:spPr>
          <a:xfrm>
            <a:off x="8850894"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dirty="0"/>
              <a:t>TEXT HERE</a:t>
            </a:r>
          </a:p>
        </p:txBody>
      </p:sp>
      <p:sp>
        <p:nvSpPr>
          <p:cNvPr id="218" name="Line 25"/>
          <p:cNvSpPr>
            <a:spLocks noChangeShapeType="1"/>
          </p:cNvSpPr>
          <p:nvPr userDrawn="1"/>
        </p:nvSpPr>
        <p:spPr bwMode="auto">
          <a:xfrm>
            <a:off x="8850894"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Text Placeholder 131"/>
          <p:cNvSpPr>
            <a:spLocks noGrp="1"/>
          </p:cNvSpPr>
          <p:nvPr>
            <p:ph type="body" sz="quarter" idx="32" hasCustomPrompt="1"/>
          </p:nvPr>
        </p:nvSpPr>
        <p:spPr>
          <a:xfrm>
            <a:off x="8850894" y="3139957"/>
            <a:ext cx="1944000" cy="536575"/>
          </a:xfrm>
        </p:spPr>
        <p:txBody>
          <a:bodyPr/>
          <a:lstStyle>
            <a:lvl1pPr>
              <a:lnSpc>
                <a:spcPts val="2100"/>
              </a:lnSpc>
              <a:spcAft>
                <a:spcPts val="0"/>
              </a:spcAft>
              <a:defRPr sz="1500"/>
            </a:lvl1pPr>
          </a:lstStyle>
          <a:p>
            <a:pPr lvl="0"/>
            <a:r>
              <a:rPr lang="en-US" dirty="0"/>
              <a:t>Click to edit</a:t>
            </a:r>
            <a:br>
              <a:rPr lang="en-US" dirty="0"/>
            </a:br>
            <a:r>
              <a:rPr lang="en-US" dirty="0"/>
              <a:t>text</a:t>
            </a:r>
          </a:p>
        </p:txBody>
      </p:sp>
      <p:sp>
        <p:nvSpPr>
          <p:cNvPr id="220" name="Text Placeholder 131"/>
          <p:cNvSpPr>
            <a:spLocks noGrp="1"/>
          </p:cNvSpPr>
          <p:nvPr>
            <p:ph type="body" sz="quarter" idx="33" hasCustomPrompt="1"/>
          </p:nvPr>
        </p:nvSpPr>
        <p:spPr>
          <a:xfrm>
            <a:off x="10651158" y="4239541"/>
            <a:ext cx="1944000" cy="536575"/>
          </a:xfrm>
        </p:spPr>
        <p:txBody>
          <a:bodyPr/>
          <a:lstStyle>
            <a:lvl1pPr algn="ctr">
              <a:lnSpc>
                <a:spcPts val="2700"/>
              </a:lnSpc>
              <a:spcAft>
                <a:spcPts val="0"/>
              </a:spcAft>
              <a:defRPr sz="2400" baseline="0"/>
            </a:lvl1pPr>
          </a:lstStyle>
          <a:p>
            <a:pPr lvl="0"/>
            <a:r>
              <a:rPr lang="en-US" dirty="0"/>
              <a:t>Click to</a:t>
            </a:r>
            <a:br>
              <a:rPr lang="en-US" dirty="0"/>
            </a:br>
            <a:r>
              <a:rPr lang="en-US" dirty="0"/>
              <a:t>edit text</a:t>
            </a:r>
          </a:p>
        </p:txBody>
      </p:sp>
    </p:spTree>
    <p:extLst>
      <p:ext uri="{BB962C8B-B14F-4D97-AF65-F5344CB8AC3E}">
        <p14:creationId xmlns:p14="http://schemas.microsoft.com/office/powerpoint/2010/main" val="1639040360"/>
      </p:ext>
    </p:extLst>
  </p:cSld>
  <p:clrMapOvr>
    <a:masterClrMapping/>
  </p:clrMapOvr>
  <p:extLst>
    <p:ext uri="{DCECCB84-F9BA-43D5-87BE-67443E8EF086}">
      <p15:sldGuideLst xmlns:p15="http://schemas.microsoft.com/office/powerpoint/2012/main">
        <p15:guide id="1" orient="horz" pos="4490" userDrawn="1">
          <p15:clr>
            <a:srgbClr val="A4A3A4"/>
          </p15:clr>
        </p15:guide>
        <p15:guide id="2" pos="4939" userDrawn="1">
          <p15:clr>
            <a:srgbClr val="A4A3A4"/>
          </p15:clr>
        </p15:guide>
        <p15:guide id="3" pos="557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5174954" y="844870"/>
            <a:ext cx="648000" cy="648000"/>
          </a:xfrm>
          <a:prstGeom prst="ellipse">
            <a:avLst/>
          </a:prstGeom>
          <a:solidFill>
            <a:srgbClr val="CECCE8"/>
          </a:solidFill>
        </p:spPr>
        <p:txBody>
          <a:bodyPr vert="horz" wrap="none" lIns="0" tIns="0" rIns="0" bIns="0" rtlCol="0" anchor="ctr"/>
          <a:lstStyle>
            <a:lvl1pPr algn="ctr">
              <a:defRPr sz="1600">
                <a:solidFill>
                  <a:schemeClr val="tx1"/>
                </a:solidFill>
              </a:defRPr>
            </a:lvl1pPr>
          </a:lstStyle>
          <a:p>
            <a:r>
              <a:rPr lang="en-GB" dirty="0"/>
              <a:t>&lt;#&gt;</a:t>
            </a:r>
          </a:p>
        </p:txBody>
      </p:sp>
      <p:sp>
        <p:nvSpPr>
          <p:cNvPr id="3" name="Text Placeholder 2"/>
          <p:cNvSpPr>
            <a:spLocks noGrp="1"/>
          </p:cNvSpPr>
          <p:nvPr>
            <p:ph type="body" idx="1"/>
          </p:nvPr>
        </p:nvSpPr>
        <p:spPr>
          <a:xfrm>
            <a:off x="998538" y="2376488"/>
            <a:ext cx="13680000" cy="58324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rot="16200000">
            <a:off x="13669287" y="4139918"/>
            <a:ext cx="3680747" cy="153888"/>
          </a:xfrm>
          <a:prstGeom prst="rect">
            <a:avLst/>
          </a:prstGeom>
        </p:spPr>
        <p:txBody>
          <a:bodyPr vert="horz" wrap="square" lIns="0" tIns="0" rIns="0" bIns="0" rtlCol="0" anchor="ctr">
            <a:spAutoFit/>
          </a:bodyPr>
          <a:lstStyle>
            <a:lvl1pPr algn="l">
              <a:defRPr sz="1000">
                <a:solidFill>
                  <a:schemeClr val="tx1"/>
                </a:solidFill>
              </a:defRPr>
            </a:lvl1pPr>
          </a:lstStyle>
          <a:p>
            <a:r>
              <a:rPr lang="en-GB"/>
              <a:t>ACT Consortium - September 2023</a:t>
            </a:r>
            <a:endParaRPr lang="en-GB" dirty="0"/>
          </a:p>
        </p:txBody>
      </p:sp>
      <p:sp>
        <p:nvSpPr>
          <p:cNvPr id="9" name="Title Placeholder 8"/>
          <p:cNvSpPr>
            <a:spLocks noGrp="1"/>
          </p:cNvSpPr>
          <p:nvPr>
            <p:ph type="title"/>
          </p:nvPr>
        </p:nvSpPr>
        <p:spPr>
          <a:xfrm>
            <a:off x="998538" y="811213"/>
            <a:ext cx="13680000" cy="581698"/>
          </a:xfrm>
          <a:prstGeom prst="rect">
            <a:avLst/>
          </a:prstGeom>
        </p:spPr>
        <p:txBody>
          <a:bodyPr vert="horz" lIns="0" tIns="0" rIns="0" bIns="0" rtlCol="0" anchor="t" anchorCtr="0">
            <a:noAutofit/>
          </a:bodyPr>
          <a:lstStyle/>
          <a:p>
            <a:r>
              <a:rPr lang="en-US" dirty="0"/>
              <a:t>Click to edit title</a:t>
            </a:r>
            <a:endParaRPr lang="en-GB" dirty="0"/>
          </a:p>
        </p:txBody>
      </p:sp>
      <p:sp>
        <p:nvSpPr>
          <p:cNvPr id="13" name="TextBox 12"/>
          <p:cNvSpPr txBox="1"/>
          <p:nvPr userDrawn="1"/>
        </p:nvSpPr>
        <p:spPr>
          <a:xfrm rot="16200000">
            <a:off x="14444145" y="7066502"/>
            <a:ext cx="2131033" cy="153888"/>
          </a:xfrm>
          <a:prstGeom prst="rect">
            <a:avLst/>
          </a:prstGeom>
          <a:noFill/>
        </p:spPr>
        <p:txBody>
          <a:bodyPr wrap="none" lIns="0" tIns="0" rIns="0" bIns="0" rtlCol="0">
            <a:spAutoFit/>
          </a:bodyPr>
          <a:lstStyle/>
          <a:p>
            <a:pPr algn="l"/>
            <a:r>
              <a:rPr lang="en-GB" sz="1000" b="1" spc="10" dirty="0">
                <a:latin typeface="+mj-lt"/>
              </a:rPr>
              <a:t>Good Clinical Trials Collaborative</a:t>
            </a:r>
            <a:r>
              <a:rPr lang="en-GB" sz="1000" b="1" spc="10" baseline="0" dirty="0">
                <a:latin typeface="+mj-lt"/>
              </a:rPr>
              <a:t>  |</a:t>
            </a:r>
            <a:endParaRPr lang="en-GB" sz="1000" b="1" spc="10" dirty="0">
              <a:latin typeface="+mj-lt"/>
            </a:endParaRPr>
          </a:p>
        </p:txBody>
      </p:sp>
    </p:spTree>
    <p:extLst>
      <p:ext uri="{BB962C8B-B14F-4D97-AF65-F5344CB8AC3E}">
        <p14:creationId xmlns:p14="http://schemas.microsoft.com/office/powerpoint/2010/main" val="19946837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74" r:id="rId12"/>
    <p:sldLayoutId id="2147483699" r:id="rId13"/>
  </p:sldLayoutIdLst>
  <p:hf hdr="0" dt="0"/>
  <p:txStyles>
    <p:titleStyle>
      <a:lvl1pPr algn="l" defTabSz="1828800" rtl="0" eaLnBrk="1" latinLnBrk="0" hangingPunct="1">
        <a:lnSpc>
          <a:spcPts val="4500"/>
        </a:lnSpc>
        <a:spcBef>
          <a:spcPct val="0"/>
        </a:spcBef>
        <a:buNone/>
        <a:defRPr sz="4000" b="1" kern="1200" spc="90" baseline="0">
          <a:solidFill>
            <a:schemeClr val="tx1"/>
          </a:solidFill>
          <a:latin typeface="+mj-lt"/>
          <a:ea typeface="+mj-ea"/>
          <a:cs typeface="+mj-cs"/>
        </a:defRPr>
      </a:lvl1pPr>
    </p:titleStyle>
    <p:bodyStyle>
      <a:lvl1pPr marL="0" indent="0" algn="l" defTabSz="1828800" rtl="0" eaLnBrk="1" latinLnBrk="0" hangingPunct="1">
        <a:lnSpc>
          <a:spcPts val="2800"/>
        </a:lnSpc>
        <a:spcBef>
          <a:spcPts val="0"/>
        </a:spcBef>
        <a:spcAft>
          <a:spcPts val="1800"/>
        </a:spcAft>
        <a:buFont typeface="Arial" panose="020B0604020202020204" pitchFamily="34" charset="0"/>
        <a:buNone/>
        <a:defRPr sz="2600" b="1" kern="0" spc="80" baseline="0">
          <a:solidFill>
            <a:schemeClr val="tx1"/>
          </a:solidFill>
          <a:latin typeface="+mj-lt"/>
          <a:ea typeface="+mn-ea"/>
          <a:cs typeface="+mn-cs"/>
        </a:defRPr>
      </a:lvl1pPr>
      <a:lvl2pPr marL="0" indent="0" algn="l" defTabSz="1828800" rtl="0" eaLnBrk="1" latinLnBrk="0" hangingPunct="1">
        <a:lnSpc>
          <a:spcPts val="2700"/>
        </a:lnSpc>
        <a:spcBef>
          <a:spcPts val="0"/>
        </a:spcBef>
        <a:spcAft>
          <a:spcPts val="2400"/>
        </a:spcAft>
        <a:buFont typeface="Arial" panose="020B0604020202020204" pitchFamily="34" charset="0"/>
        <a:buNone/>
        <a:defRPr sz="1920" kern="1200">
          <a:solidFill>
            <a:schemeClr val="tx1"/>
          </a:solidFill>
          <a:latin typeface="+mn-lt"/>
          <a:ea typeface="+mn-ea"/>
          <a:cs typeface="+mn-cs"/>
        </a:defRPr>
      </a:lvl2pPr>
      <a:lvl3pPr marL="342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3pPr>
      <a:lvl4pPr marL="684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4pPr>
      <a:lvl5pPr marL="1026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1" userDrawn="1">
          <p15:clr>
            <a:srgbClr val="F26B43"/>
          </p15:clr>
        </p15:guide>
        <p15:guide id="2" pos="630" userDrawn="1">
          <p15:clr>
            <a:srgbClr val="F26B43"/>
          </p15:clr>
        </p15:guide>
        <p15:guide id="3" pos="9248" userDrawn="1">
          <p15:clr>
            <a:srgbClr val="F26B43"/>
          </p15:clr>
        </p15:guide>
        <p15:guide id="4" orient="horz" pos="1134" userDrawn="1">
          <p15:clr>
            <a:srgbClr val="F26B43"/>
          </p15:clr>
        </p15:guide>
        <p15:guide id="5" orient="horz" pos="5171" userDrawn="1">
          <p15:clr>
            <a:srgbClr val="F26B43"/>
          </p15:clr>
        </p15:guide>
        <p15:guide id="6" orient="horz" pos="14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5174955" y="844871"/>
            <a:ext cx="648001" cy="648000"/>
          </a:xfrm>
          <a:prstGeom prst="ellipse">
            <a:avLst/>
          </a:prstGeom>
          <a:solidFill>
            <a:srgbClr val="CECCE8"/>
          </a:solidFill>
        </p:spPr>
        <p:txBody>
          <a:bodyPr vert="horz" wrap="none" lIns="0" tIns="0" rIns="0" bIns="0" rtlCol="0" anchor="ctr"/>
          <a:lstStyle>
            <a:lvl1pPr algn="ctr">
              <a:defRPr sz="1600">
                <a:solidFill>
                  <a:schemeClr val="tx1"/>
                </a:solidFill>
              </a:defRPr>
            </a:lvl1pPr>
          </a:lstStyle>
          <a:p>
            <a:r>
              <a:rPr lang="en-GB"/>
              <a:t>&lt;#&gt;</a:t>
            </a:r>
          </a:p>
        </p:txBody>
      </p:sp>
      <p:sp>
        <p:nvSpPr>
          <p:cNvPr id="3" name="Text Placeholder 2"/>
          <p:cNvSpPr>
            <a:spLocks noGrp="1"/>
          </p:cNvSpPr>
          <p:nvPr>
            <p:ph type="body" idx="1"/>
          </p:nvPr>
        </p:nvSpPr>
        <p:spPr>
          <a:xfrm>
            <a:off x="998538" y="2376489"/>
            <a:ext cx="13680000" cy="58324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rot="16200000">
            <a:off x="13669288" y="4139919"/>
            <a:ext cx="3680747" cy="153888"/>
          </a:xfrm>
          <a:prstGeom prst="rect">
            <a:avLst/>
          </a:prstGeom>
        </p:spPr>
        <p:txBody>
          <a:bodyPr vert="horz" wrap="square" lIns="0" tIns="0" rIns="0" bIns="0" rtlCol="0" anchor="ctr">
            <a:spAutoFit/>
          </a:bodyPr>
          <a:lstStyle>
            <a:lvl1pPr algn="l">
              <a:defRPr sz="1000">
                <a:solidFill>
                  <a:schemeClr val="tx1"/>
                </a:solidFill>
              </a:defRPr>
            </a:lvl1pPr>
          </a:lstStyle>
          <a:p>
            <a:r>
              <a:rPr lang="en-GB"/>
              <a:t>African Vaccine Regulatory Forum (AVAREF)</a:t>
            </a:r>
          </a:p>
        </p:txBody>
      </p:sp>
      <p:sp>
        <p:nvSpPr>
          <p:cNvPr id="9" name="Title Placeholder 8"/>
          <p:cNvSpPr>
            <a:spLocks noGrp="1"/>
          </p:cNvSpPr>
          <p:nvPr>
            <p:ph type="title"/>
          </p:nvPr>
        </p:nvSpPr>
        <p:spPr>
          <a:xfrm>
            <a:off x="998538" y="811213"/>
            <a:ext cx="13680000" cy="581699"/>
          </a:xfrm>
          <a:prstGeom prst="rect">
            <a:avLst/>
          </a:prstGeom>
        </p:spPr>
        <p:txBody>
          <a:bodyPr vert="horz" lIns="0" tIns="0" rIns="0" bIns="0" rtlCol="0" anchor="t" anchorCtr="0">
            <a:noAutofit/>
          </a:bodyPr>
          <a:lstStyle/>
          <a:p>
            <a:r>
              <a:rPr lang="en-US"/>
              <a:t>Click to edit title</a:t>
            </a:r>
            <a:endParaRPr lang="en-GB"/>
          </a:p>
        </p:txBody>
      </p:sp>
    </p:spTree>
    <p:extLst>
      <p:ext uri="{BB962C8B-B14F-4D97-AF65-F5344CB8AC3E}">
        <p14:creationId xmlns:p14="http://schemas.microsoft.com/office/powerpoint/2010/main" val="22954112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defTabSz="1828510" rtl="0" eaLnBrk="1" latinLnBrk="0" hangingPunct="1">
        <a:lnSpc>
          <a:spcPts val="4500"/>
        </a:lnSpc>
        <a:spcBef>
          <a:spcPct val="0"/>
        </a:spcBef>
        <a:buNone/>
        <a:defRPr sz="4000" b="1" kern="1200" spc="89" baseline="0">
          <a:solidFill>
            <a:schemeClr val="tx1"/>
          </a:solidFill>
          <a:latin typeface="+mj-lt"/>
          <a:ea typeface="+mj-ea"/>
          <a:cs typeface="+mj-cs"/>
        </a:defRPr>
      </a:lvl1pPr>
    </p:titleStyle>
    <p:bodyStyle>
      <a:lvl1pPr marL="0" indent="0" algn="l" defTabSz="1828510" rtl="0" eaLnBrk="1" latinLnBrk="0" hangingPunct="1">
        <a:lnSpc>
          <a:spcPts val="2800"/>
        </a:lnSpc>
        <a:spcBef>
          <a:spcPts val="0"/>
        </a:spcBef>
        <a:spcAft>
          <a:spcPts val="1800"/>
        </a:spcAft>
        <a:buFont typeface="Arial" panose="020B0604020202020204" pitchFamily="34" charset="0"/>
        <a:buNone/>
        <a:defRPr sz="2600" b="1" kern="0" spc="80" baseline="0">
          <a:solidFill>
            <a:schemeClr val="tx1"/>
          </a:solidFill>
          <a:latin typeface="+mj-lt"/>
          <a:ea typeface="+mn-ea"/>
          <a:cs typeface="+mn-cs"/>
        </a:defRPr>
      </a:lvl1pPr>
      <a:lvl2pPr marL="0" indent="0" algn="l" defTabSz="1828510" rtl="0" eaLnBrk="1" latinLnBrk="0" hangingPunct="1">
        <a:lnSpc>
          <a:spcPts val="2700"/>
        </a:lnSpc>
        <a:spcBef>
          <a:spcPts val="0"/>
        </a:spcBef>
        <a:spcAft>
          <a:spcPts val="2400"/>
        </a:spcAft>
        <a:buFont typeface="Arial" panose="020B0604020202020204" pitchFamily="34" charset="0"/>
        <a:buNone/>
        <a:defRPr sz="1920" kern="1200">
          <a:solidFill>
            <a:schemeClr val="tx1"/>
          </a:solidFill>
          <a:latin typeface="+mn-lt"/>
          <a:ea typeface="+mn-ea"/>
          <a:cs typeface="+mn-cs"/>
        </a:defRPr>
      </a:lvl2pPr>
      <a:lvl3pPr marL="341946" indent="-341946" algn="l" defTabSz="182851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3pPr>
      <a:lvl4pPr marL="683892" indent="-341946" algn="l" defTabSz="182851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4pPr>
      <a:lvl5pPr marL="1025837" indent="-341946" algn="l" defTabSz="182851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5pPr>
      <a:lvl6pPr marL="5028404" indent="-457127" algn="l" defTabSz="182851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659" indent="-457127" algn="l" defTabSz="182851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914" indent="-457127" algn="l" defTabSz="182851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70" indent="-457127" algn="l" defTabSz="182851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510" rtl="0" eaLnBrk="1" latinLnBrk="0" hangingPunct="1">
        <a:defRPr sz="3600" kern="1200">
          <a:solidFill>
            <a:schemeClr val="tx1"/>
          </a:solidFill>
          <a:latin typeface="+mn-lt"/>
          <a:ea typeface="+mn-ea"/>
          <a:cs typeface="+mn-cs"/>
        </a:defRPr>
      </a:lvl1pPr>
      <a:lvl2pPr marL="914256" algn="l" defTabSz="1828510" rtl="0" eaLnBrk="1" latinLnBrk="0" hangingPunct="1">
        <a:defRPr sz="3600" kern="1200">
          <a:solidFill>
            <a:schemeClr val="tx1"/>
          </a:solidFill>
          <a:latin typeface="+mn-lt"/>
          <a:ea typeface="+mn-ea"/>
          <a:cs typeface="+mn-cs"/>
        </a:defRPr>
      </a:lvl2pPr>
      <a:lvl3pPr marL="1828510" algn="l" defTabSz="1828510" rtl="0" eaLnBrk="1" latinLnBrk="0" hangingPunct="1">
        <a:defRPr sz="3600" kern="1200">
          <a:solidFill>
            <a:schemeClr val="tx1"/>
          </a:solidFill>
          <a:latin typeface="+mn-lt"/>
          <a:ea typeface="+mn-ea"/>
          <a:cs typeface="+mn-cs"/>
        </a:defRPr>
      </a:lvl3pPr>
      <a:lvl4pPr marL="2742766" algn="l" defTabSz="1828510" rtl="0" eaLnBrk="1" latinLnBrk="0" hangingPunct="1">
        <a:defRPr sz="3600" kern="1200">
          <a:solidFill>
            <a:schemeClr val="tx1"/>
          </a:solidFill>
          <a:latin typeface="+mn-lt"/>
          <a:ea typeface="+mn-ea"/>
          <a:cs typeface="+mn-cs"/>
        </a:defRPr>
      </a:lvl4pPr>
      <a:lvl5pPr marL="3657021" algn="l" defTabSz="1828510" rtl="0" eaLnBrk="1" latinLnBrk="0" hangingPunct="1">
        <a:defRPr sz="3600" kern="1200">
          <a:solidFill>
            <a:schemeClr val="tx1"/>
          </a:solidFill>
          <a:latin typeface="+mn-lt"/>
          <a:ea typeface="+mn-ea"/>
          <a:cs typeface="+mn-cs"/>
        </a:defRPr>
      </a:lvl5pPr>
      <a:lvl6pPr marL="4571276" algn="l" defTabSz="1828510" rtl="0" eaLnBrk="1" latinLnBrk="0" hangingPunct="1">
        <a:defRPr sz="3600" kern="1200">
          <a:solidFill>
            <a:schemeClr val="tx1"/>
          </a:solidFill>
          <a:latin typeface="+mn-lt"/>
          <a:ea typeface="+mn-ea"/>
          <a:cs typeface="+mn-cs"/>
        </a:defRPr>
      </a:lvl6pPr>
      <a:lvl7pPr marL="5485531" algn="l" defTabSz="1828510" rtl="0" eaLnBrk="1" latinLnBrk="0" hangingPunct="1">
        <a:defRPr sz="3600" kern="1200">
          <a:solidFill>
            <a:schemeClr val="tx1"/>
          </a:solidFill>
          <a:latin typeface="+mn-lt"/>
          <a:ea typeface="+mn-ea"/>
          <a:cs typeface="+mn-cs"/>
        </a:defRPr>
      </a:lvl7pPr>
      <a:lvl8pPr marL="6399787" algn="l" defTabSz="1828510" rtl="0" eaLnBrk="1" latinLnBrk="0" hangingPunct="1">
        <a:defRPr sz="3600" kern="1200">
          <a:solidFill>
            <a:schemeClr val="tx1"/>
          </a:solidFill>
          <a:latin typeface="+mn-lt"/>
          <a:ea typeface="+mn-ea"/>
          <a:cs typeface="+mn-cs"/>
        </a:defRPr>
      </a:lvl8pPr>
      <a:lvl9pPr marL="7314041" algn="l" defTabSz="182851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1">
          <p15:clr>
            <a:srgbClr val="F26B43"/>
          </p15:clr>
        </p15:guide>
        <p15:guide id="2" pos="630">
          <p15:clr>
            <a:srgbClr val="F26B43"/>
          </p15:clr>
        </p15:guide>
        <p15:guide id="3" pos="9248">
          <p15:clr>
            <a:srgbClr val="F26B43"/>
          </p15:clr>
        </p15:guide>
        <p15:guide id="4" orient="horz" pos="1134">
          <p15:clr>
            <a:srgbClr val="F26B43"/>
          </p15:clr>
        </p15:guide>
        <p15:guide id="5" orient="horz" pos="5171">
          <p15:clr>
            <a:srgbClr val="F26B43"/>
          </p15:clr>
        </p15:guide>
        <p15:guide id="6" orient="horz" pos="14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219518"/>
            <a:ext cx="14631829" cy="1261489"/>
          </a:xfrm>
          <a:prstGeom prst="rect">
            <a:avLst/>
          </a:prstGeom>
        </p:spPr>
        <p:txBody>
          <a:bodyPr vert="horz" lIns="91428" tIns="45714" rIns="91428" bIns="4571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12880" y="1627673"/>
            <a:ext cx="14631829" cy="7168795"/>
          </a:xfrm>
          <a:prstGeom prst="rect">
            <a:avLst/>
          </a:prstGeom>
        </p:spPr>
        <p:txBody>
          <a:bodyPr vert="horz" lIns="91428" tIns="45714" rIns="91428"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15222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ctr" defTabSz="1625279" rtl="0" eaLnBrk="1" latinLnBrk="0" hangingPunct="1">
        <a:spcBef>
          <a:spcPct val="0"/>
        </a:spcBef>
        <a:buNone/>
        <a:defRPr sz="5689" b="1" kern="1200">
          <a:solidFill>
            <a:schemeClr val="tx1"/>
          </a:solidFill>
          <a:latin typeface="+mj-lt"/>
          <a:ea typeface="+mj-ea"/>
          <a:cs typeface="+mj-cs"/>
        </a:defRPr>
      </a:lvl1pPr>
    </p:titleStyle>
    <p:bodyStyle>
      <a:lvl1pPr marL="609477" indent="-609477" algn="l" defTabSz="1625279" rtl="0" eaLnBrk="1" latinLnBrk="0" hangingPunct="1">
        <a:spcBef>
          <a:spcPct val="20000"/>
        </a:spcBef>
        <a:buFont typeface="Arial" panose="020B0604020202020204" pitchFamily="34" charset="0"/>
        <a:buChar char="•"/>
        <a:defRPr sz="4977" kern="1200">
          <a:solidFill>
            <a:schemeClr val="tx1"/>
          </a:solidFill>
          <a:latin typeface="+mn-lt"/>
          <a:ea typeface="+mn-ea"/>
          <a:cs typeface="+mn-cs"/>
        </a:defRPr>
      </a:lvl1pPr>
      <a:lvl2pPr marL="1320540" indent="-507899" algn="l" defTabSz="162527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2pPr>
      <a:lvl3pPr marL="2031596"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3pPr>
      <a:lvl4pPr marL="2844232" indent="-406315" algn="l" defTabSz="162527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656871" indent="-406315" algn="l" defTabSz="162527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469504"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2147"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4784"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7419"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p:bodyStyle>
    <p:otherStyle>
      <a:defPPr>
        <a:defRPr lang="en-US"/>
      </a:defPPr>
      <a:lvl1pPr marL="0" algn="l" defTabSz="1625279" rtl="0" eaLnBrk="1" latinLnBrk="0" hangingPunct="1">
        <a:defRPr sz="3200" kern="1200">
          <a:solidFill>
            <a:schemeClr val="tx1"/>
          </a:solidFill>
          <a:latin typeface="+mn-lt"/>
          <a:ea typeface="+mn-ea"/>
          <a:cs typeface="+mn-cs"/>
        </a:defRPr>
      </a:lvl1pPr>
      <a:lvl2pPr marL="812634" algn="l" defTabSz="1625279" rtl="0" eaLnBrk="1" latinLnBrk="0" hangingPunct="1">
        <a:defRPr sz="3200" kern="1200">
          <a:solidFill>
            <a:schemeClr val="tx1"/>
          </a:solidFill>
          <a:latin typeface="+mn-lt"/>
          <a:ea typeface="+mn-ea"/>
          <a:cs typeface="+mn-cs"/>
        </a:defRPr>
      </a:lvl2pPr>
      <a:lvl3pPr marL="1625279" algn="l" defTabSz="1625279" rtl="0" eaLnBrk="1" latinLnBrk="0" hangingPunct="1">
        <a:defRPr sz="3200" kern="1200">
          <a:solidFill>
            <a:schemeClr val="tx1"/>
          </a:solidFill>
          <a:latin typeface="+mn-lt"/>
          <a:ea typeface="+mn-ea"/>
          <a:cs typeface="+mn-cs"/>
        </a:defRPr>
      </a:lvl3pPr>
      <a:lvl4pPr marL="2437915" algn="l" defTabSz="1625279" rtl="0" eaLnBrk="1" latinLnBrk="0" hangingPunct="1">
        <a:defRPr sz="3200" kern="1200">
          <a:solidFill>
            <a:schemeClr val="tx1"/>
          </a:solidFill>
          <a:latin typeface="+mn-lt"/>
          <a:ea typeface="+mn-ea"/>
          <a:cs typeface="+mn-cs"/>
        </a:defRPr>
      </a:lvl4pPr>
      <a:lvl5pPr marL="3250556" algn="l" defTabSz="1625279" rtl="0" eaLnBrk="1" latinLnBrk="0" hangingPunct="1">
        <a:defRPr sz="3200" kern="1200">
          <a:solidFill>
            <a:schemeClr val="tx1"/>
          </a:solidFill>
          <a:latin typeface="+mn-lt"/>
          <a:ea typeface="+mn-ea"/>
          <a:cs typeface="+mn-cs"/>
        </a:defRPr>
      </a:lvl5pPr>
      <a:lvl6pPr marL="4063189" algn="l" defTabSz="1625279" rtl="0" eaLnBrk="1" latinLnBrk="0" hangingPunct="1">
        <a:defRPr sz="3200" kern="1200">
          <a:solidFill>
            <a:schemeClr val="tx1"/>
          </a:solidFill>
          <a:latin typeface="+mn-lt"/>
          <a:ea typeface="+mn-ea"/>
          <a:cs typeface="+mn-cs"/>
        </a:defRPr>
      </a:lvl6pPr>
      <a:lvl7pPr marL="4875823" algn="l" defTabSz="1625279" rtl="0" eaLnBrk="1" latinLnBrk="0" hangingPunct="1">
        <a:defRPr sz="3200" kern="1200">
          <a:solidFill>
            <a:schemeClr val="tx1"/>
          </a:solidFill>
          <a:latin typeface="+mn-lt"/>
          <a:ea typeface="+mn-ea"/>
          <a:cs typeface="+mn-cs"/>
        </a:defRPr>
      </a:lvl7pPr>
      <a:lvl8pPr marL="5688462" algn="l" defTabSz="1625279" rtl="0" eaLnBrk="1" latinLnBrk="0" hangingPunct="1">
        <a:defRPr sz="3200" kern="1200">
          <a:solidFill>
            <a:schemeClr val="tx1"/>
          </a:solidFill>
          <a:latin typeface="+mn-lt"/>
          <a:ea typeface="+mn-ea"/>
          <a:cs typeface="+mn-cs"/>
        </a:defRPr>
      </a:lvl8pPr>
      <a:lvl9pPr marL="6501100" algn="l" defTabSz="1625279"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5174954" y="844870"/>
            <a:ext cx="648000" cy="648000"/>
          </a:xfrm>
          <a:prstGeom prst="ellipse">
            <a:avLst/>
          </a:prstGeom>
          <a:solidFill>
            <a:srgbClr val="CECCE8"/>
          </a:solidFill>
        </p:spPr>
        <p:txBody>
          <a:bodyPr vert="horz" wrap="none" lIns="0" tIns="0" rIns="0" bIns="0" rtlCol="0" anchor="ctr"/>
          <a:lstStyle>
            <a:lvl1pPr algn="ctr">
              <a:defRPr sz="1600">
                <a:solidFill>
                  <a:schemeClr val="tx1"/>
                </a:solidFill>
              </a:defRPr>
            </a:lvl1pPr>
          </a:lstStyle>
          <a:p>
            <a:r>
              <a:rPr lang="en-GB"/>
              <a:t>&lt;#&gt;</a:t>
            </a:r>
          </a:p>
        </p:txBody>
      </p:sp>
      <p:sp>
        <p:nvSpPr>
          <p:cNvPr id="3" name="Text Placeholder 2"/>
          <p:cNvSpPr>
            <a:spLocks noGrp="1"/>
          </p:cNvSpPr>
          <p:nvPr>
            <p:ph type="body" idx="1"/>
          </p:nvPr>
        </p:nvSpPr>
        <p:spPr>
          <a:xfrm>
            <a:off x="998538" y="2376488"/>
            <a:ext cx="13680000" cy="58324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rot="16200000">
            <a:off x="13669287" y="4139918"/>
            <a:ext cx="3680747" cy="153888"/>
          </a:xfrm>
          <a:prstGeom prst="rect">
            <a:avLst/>
          </a:prstGeom>
        </p:spPr>
        <p:txBody>
          <a:bodyPr vert="horz" wrap="square" lIns="0" tIns="0" rIns="0" bIns="0" rtlCol="0" anchor="ctr">
            <a:spAutoFit/>
          </a:bodyPr>
          <a:lstStyle>
            <a:lvl1pPr algn="l">
              <a:defRPr sz="1000">
                <a:solidFill>
                  <a:schemeClr val="tx1"/>
                </a:solidFill>
              </a:defRPr>
            </a:lvl1pPr>
          </a:lstStyle>
          <a:p>
            <a:r>
              <a:rPr lang="en-GB"/>
              <a:t>Review of ICH GCP E6 (R3) Principles</a:t>
            </a:r>
          </a:p>
        </p:txBody>
      </p:sp>
      <p:sp>
        <p:nvSpPr>
          <p:cNvPr id="9" name="Title Placeholder 8"/>
          <p:cNvSpPr>
            <a:spLocks noGrp="1"/>
          </p:cNvSpPr>
          <p:nvPr>
            <p:ph type="title"/>
          </p:nvPr>
        </p:nvSpPr>
        <p:spPr>
          <a:xfrm>
            <a:off x="998538" y="811213"/>
            <a:ext cx="13680000" cy="581698"/>
          </a:xfrm>
          <a:prstGeom prst="rect">
            <a:avLst/>
          </a:prstGeom>
        </p:spPr>
        <p:txBody>
          <a:bodyPr vert="horz" lIns="0" tIns="0" rIns="0" bIns="0" rtlCol="0" anchor="t" anchorCtr="0">
            <a:noAutofit/>
          </a:bodyPr>
          <a:lstStyle/>
          <a:p>
            <a:r>
              <a:rPr lang="en-US"/>
              <a:t>Click to edit title</a:t>
            </a:r>
            <a:endParaRPr lang="en-GB"/>
          </a:p>
        </p:txBody>
      </p:sp>
      <p:sp>
        <p:nvSpPr>
          <p:cNvPr id="13" name="TextBox 12"/>
          <p:cNvSpPr txBox="1"/>
          <p:nvPr userDrawn="1"/>
        </p:nvSpPr>
        <p:spPr>
          <a:xfrm rot="16200000">
            <a:off x="14444145" y="7066502"/>
            <a:ext cx="2131033" cy="153888"/>
          </a:xfrm>
          <a:prstGeom prst="rect">
            <a:avLst/>
          </a:prstGeom>
          <a:noFill/>
        </p:spPr>
        <p:txBody>
          <a:bodyPr wrap="none" lIns="0" tIns="0" rIns="0" bIns="0" rtlCol="0">
            <a:spAutoFit/>
          </a:bodyPr>
          <a:lstStyle/>
          <a:p>
            <a:pPr algn="l"/>
            <a:r>
              <a:rPr lang="en-GB" sz="1000" b="1" spc="10">
                <a:latin typeface="+mj-lt"/>
              </a:rPr>
              <a:t>Good Clinical Trials Collaborative</a:t>
            </a:r>
            <a:r>
              <a:rPr lang="en-GB" sz="1000" b="1" spc="10" baseline="0">
                <a:latin typeface="+mj-lt"/>
              </a:rPr>
              <a:t>  |</a:t>
            </a:r>
            <a:endParaRPr lang="en-GB" sz="1000" b="1" spc="10">
              <a:latin typeface="+mj-lt"/>
            </a:endParaRPr>
          </a:p>
        </p:txBody>
      </p:sp>
    </p:spTree>
    <p:extLst>
      <p:ext uri="{BB962C8B-B14F-4D97-AF65-F5344CB8AC3E}">
        <p14:creationId xmlns:p14="http://schemas.microsoft.com/office/powerpoint/2010/main" val="3029639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l" defTabSz="1828800" rtl="0" eaLnBrk="1" latinLnBrk="0" hangingPunct="1">
        <a:lnSpc>
          <a:spcPts val="4500"/>
        </a:lnSpc>
        <a:spcBef>
          <a:spcPct val="0"/>
        </a:spcBef>
        <a:buNone/>
        <a:defRPr sz="4000" b="1" kern="1200" spc="90" baseline="0">
          <a:solidFill>
            <a:schemeClr val="tx1"/>
          </a:solidFill>
          <a:latin typeface="+mj-lt"/>
          <a:ea typeface="+mj-ea"/>
          <a:cs typeface="+mj-cs"/>
        </a:defRPr>
      </a:lvl1pPr>
    </p:titleStyle>
    <p:bodyStyle>
      <a:lvl1pPr marL="0" indent="0" algn="l" defTabSz="1828800" rtl="0" eaLnBrk="1" latinLnBrk="0" hangingPunct="1">
        <a:lnSpc>
          <a:spcPts val="2800"/>
        </a:lnSpc>
        <a:spcBef>
          <a:spcPts val="0"/>
        </a:spcBef>
        <a:spcAft>
          <a:spcPts val="1800"/>
        </a:spcAft>
        <a:buFont typeface="Arial" panose="020B0604020202020204" pitchFamily="34" charset="0"/>
        <a:buNone/>
        <a:defRPr sz="2600" b="1" kern="0" spc="80" baseline="0">
          <a:solidFill>
            <a:schemeClr val="tx1"/>
          </a:solidFill>
          <a:latin typeface="+mj-lt"/>
          <a:ea typeface="+mn-ea"/>
          <a:cs typeface="+mn-cs"/>
        </a:defRPr>
      </a:lvl1pPr>
      <a:lvl2pPr marL="0" indent="0" algn="l" defTabSz="1828800" rtl="0" eaLnBrk="1" latinLnBrk="0" hangingPunct="1">
        <a:lnSpc>
          <a:spcPts val="2700"/>
        </a:lnSpc>
        <a:spcBef>
          <a:spcPts val="0"/>
        </a:spcBef>
        <a:spcAft>
          <a:spcPts val="2400"/>
        </a:spcAft>
        <a:buFont typeface="Arial" panose="020B0604020202020204" pitchFamily="34" charset="0"/>
        <a:buNone/>
        <a:defRPr sz="1920" kern="1200">
          <a:solidFill>
            <a:schemeClr val="tx1"/>
          </a:solidFill>
          <a:latin typeface="+mn-lt"/>
          <a:ea typeface="+mn-ea"/>
          <a:cs typeface="+mn-cs"/>
        </a:defRPr>
      </a:lvl2pPr>
      <a:lvl3pPr marL="342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3pPr>
      <a:lvl4pPr marL="684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4pPr>
      <a:lvl5pPr marL="1026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1">
          <p15:clr>
            <a:srgbClr val="F26B43"/>
          </p15:clr>
        </p15:guide>
        <p15:guide id="2" pos="630">
          <p15:clr>
            <a:srgbClr val="F26B43"/>
          </p15:clr>
        </p15:guide>
        <p15:guide id="3" pos="9248">
          <p15:clr>
            <a:srgbClr val="F26B43"/>
          </p15:clr>
        </p15:guide>
        <p15:guide id="4" orient="horz" pos="1134">
          <p15:clr>
            <a:srgbClr val="F26B43"/>
          </p15:clr>
        </p15:guide>
        <p15:guide id="5" orient="horz" pos="5171">
          <p15:clr>
            <a:srgbClr val="F26B43"/>
          </p15:clr>
        </p15:guide>
        <p15:guide id="6" orient="horz" pos="14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6257588" cy="1787072"/>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lIns="121776" tIns="60957" rIns="121776" bIns="60957" rtlCol="0" anchor="ctr"/>
          <a:lstStyle/>
          <a:p>
            <a:pPr algn="ctr"/>
            <a:endParaRPr lang="en-GB" sz="3200">
              <a:solidFill>
                <a:prstClr val="white"/>
              </a:solidFill>
            </a:endParaRPr>
          </a:p>
        </p:txBody>
      </p:sp>
      <p:sp>
        <p:nvSpPr>
          <p:cNvPr id="2" name="Title Placeholder 1"/>
          <p:cNvSpPr>
            <a:spLocks noGrp="1"/>
          </p:cNvSpPr>
          <p:nvPr>
            <p:ph type="title"/>
          </p:nvPr>
        </p:nvSpPr>
        <p:spPr>
          <a:xfrm>
            <a:off x="1117709" y="9832"/>
            <a:ext cx="14022170" cy="1767417"/>
          </a:xfrm>
          <a:prstGeom prst="rect">
            <a:avLst/>
          </a:prstGeom>
        </p:spPr>
        <p:txBody>
          <a:bodyPr vert="horz" lIns="91332" tIns="45718" rIns="91332" bIns="45718"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117709" y="2434167"/>
            <a:ext cx="14022170" cy="5801785"/>
          </a:xfrm>
          <a:prstGeom prst="rect">
            <a:avLst/>
          </a:prstGeom>
        </p:spPr>
        <p:txBody>
          <a:bodyPr vert="horz" lIns="91332" tIns="45718" rIns="91332"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117709" y="8475137"/>
            <a:ext cx="3657957" cy="486833"/>
          </a:xfrm>
          <a:prstGeom prst="rect">
            <a:avLst/>
          </a:prstGeom>
        </p:spPr>
        <p:txBody>
          <a:bodyPr vert="horz" lIns="91332" tIns="45718" rIns="91332" bIns="45718" rtlCol="0" anchor="ctr"/>
          <a:lstStyle>
            <a:lvl1pPr algn="l">
              <a:defRPr sz="1600">
                <a:solidFill>
                  <a:schemeClr val="tx1">
                    <a:tint val="75000"/>
                  </a:schemeClr>
                </a:solidFill>
              </a:defRPr>
            </a:lvl1pPr>
          </a:lstStyle>
          <a:p>
            <a:fld id="{FACF49BA-76B6-44EE-BBED-300C86C8DDCC}"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3"/>
          </p:nvPr>
        </p:nvSpPr>
        <p:spPr>
          <a:xfrm>
            <a:off x="5385326" y="8475137"/>
            <a:ext cx="5486936" cy="486833"/>
          </a:xfrm>
          <a:prstGeom prst="rect">
            <a:avLst/>
          </a:prstGeom>
        </p:spPr>
        <p:txBody>
          <a:bodyPr vert="horz" lIns="91332" tIns="45718" rIns="91332" bIns="45718" rtlCol="0" anchor="ctr"/>
          <a:lstStyle>
            <a:lvl1pPr algn="ctr">
              <a:defRPr sz="16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11481922" y="8475137"/>
            <a:ext cx="3657957" cy="486833"/>
          </a:xfrm>
          <a:prstGeom prst="rect">
            <a:avLst/>
          </a:prstGeom>
        </p:spPr>
        <p:txBody>
          <a:bodyPr vert="horz" lIns="91332" tIns="45718" rIns="91332" bIns="45718" rtlCol="0" anchor="ctr"/>
          <a:lstStyle>
            <a:lvl1pPr algn="r">
              <a:defRPr sz="1600">
                <a:solidFill>
                  <a:schemeClr val="tx1">
                    <a:tint val="75000"/>
                  </a:schemeClr>
                </a:solidFill>
              </a:defRPr>
            </a:lvl1p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7617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217538" rtl="0" eaLnBrk="1" latinLnBrk="0" hangingPunct="1">
        <a:lnSpc>
          <a:spcPct val="90000"/>
        </a:lnSpc>
        <a:spcBef>
          <a:spcPct val="0"/>
        </a:spcBef>
        <a:buNone/>
        <a:defRPr sz="5867" b="1" kern="1200">
          <a:solidFill>
            <a:schemeClr val="bg1"/>
          </a:solidFill>
          <a:latin typeface="+mn-lt"/>
          <a:ea typeface="+mj-ea"/>
          <a:cs typeface="+mj-cs"/>
        </a:defRPr>
      </a:lvl1pPr>
    </p:titleStyle>
    <p:bodyStyle>
      <a:lvl1pPr marL="304408" indent="-304408" algn="l" defTabSz="1217538"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3223" indent="-304408" algn="l" defTabSz="1217538"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1943" indent="-304408" algn="l" defTabSz="1217538"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0667" indent="-304408" algn="l" defTabSz="1217538"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4pPr>
      <a:lvl5pPr marL="2739392" indent="-304408" algn="l" defTabSz="1217538"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5pPr>
      <a:lvl6pPr marL="3348204" indent="-304408" algn="l" defTabSz="1217538"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6pPr>
      <a:lvl7pPr marL="3956973" indent="-304408" algn="l" defTabSz="1217538"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7pPr>
      <a:lvl8pPr marL="4565742" indent="-304408" algn="l" defTabSz="1217538"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8pPr>
      <a:lvl9pPr marL="5174556" indent="-304408" algn="l" defTabSz="1217538"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9pPr>
    </p:bodyStyle>
    <p:otherStyle>
      <a:defPPr>
        <a:defRPr lang="en-US"/>
      </a:defPPr>
      <a:lvl1pPr marL="0" algn="l" defTabSz="1217538" rtl="0" eaLnBrk="1" latinLnBrk="0" hangingPunct="1">
        <a:defRPr sz="2533" kern="1200">
          <a:solidFill>
            <a:schemeClr val="tx1"/>
          </a:solidFill>
          <a:latin typeface="+mn-lt"/>
          <a:ea typeface="+mn-ea"/>
          <a:cs typeface="+mn-cs"/>
        </a:defRPr>
      </a:lvl1pPr>
      <a:lvl2pPr marL="608725" algn="l" defTabSz="1217538" rtl="0" eaLnBrk="1" latinLnBrk="0" hangingPunct="1">
        <a:defRPr sz="2533" kern="1200">
          <a:solidFill>
            <a:schemeClr val="tx1"/>
          </a:solidFill>
          <a:latin typeface="+mn-lt"/>
          <a:ea typeface="+mn-ea"/>
          <a:cs typeface="+mn-cs"/>
        </a:defRPr>
      </a:lvl2pPr>
      <a:lvl3pPr marL="1217538" algn="l" defTabSz="1217538" rtl="0" eaLnBrk="1" latinLnBrk="0" hangingPunct="1">
        <a:defRPr sz="2533" kern="1200">
          <a:solidFill>
            <a:schemeClr val="tx1"/>
          </a:solidFill>
          <a:latin typeface="+mn-lt"/>
          <a:ea typeface="+mn-ea"/>
          <a:cs typeface="+mn-cs"/>
        </a:defRPr>
      </a:lvl3pPr>
      <a:lvl4pPr marL="1826306" algn="l" defTabSz="1217538" rtl="0" eaLnBrk="1" latinLnBrk="0" hangingPunct="1">
        <a:defRPr sz="2533" kern="1200">
          <a:solidFill>
            <a:schemeClr val="tx1"/>
          </a:solidFill>
          <a:latin typeface="+mn-lt"/>
          <a:ea typeface="+mn-ea"/>
          <a:cs typeface="+mn-cs"/>
        </a:defRPr>
      </a:lvl4pPr>
      <a:lvl5pPr marL="2435075" algn="l" defTabSz="1217538" rtl="0" eaLnBrk="1" latinLnBrk="0" hangingPunct="1">
        <a:defRPr sz="2533" kern="1200">
          <a:solidFill>
            <a:schemeClr val="tx1"/>
          </a:solidFill>
          <a:latin typeface="+mn-lt"/>
          <a:ea typeface="+mn-ea"/>
          <a:cs typeface="+mn-cs"/>
        </a:defRPr>
      </a:lvl5pPr>
      <a:lvl6pPr marL="3043889" algn="l" defTabSz="1217538" rtl="0" eaLnBrk="1" latinLnBrk="0" hangingPunct="1">
        <a:defRPr sz="2533" kern="1200">
          <a:solidFill>
            <a:schemeClr val="tx1"/>
          </a:solidFill>
          <a:latin typeface="+mn-lt"/>
          <a:ea typeface="+mn-ea"/>
          <a:cs typeface="+mn-cs"/>
        </a:defRPr>
      </a:lvl6pPr>
      <a:lvl7pPr marL="3652610" algn="l" defTabSz="1217538" rtl="0" eaLnBrk="1" latinLnBrk="0" hangingPunct="1">
        <a:defRPr sz="2533" kern="1200">
          <a:solidFill>
            <a:schemeClr val="tx1"/>
          </a:solidFill>
          <a:latin typeface="+mn-lt"/>
          <a:ea typeface="+mn-ea"/>
          <a:cs typeface="+mn-cs"/>
        </a:defRPr>
      </a:lvl7pPr>
      <a:lvl8pPr marL="4261333" algn="l" defTabSz="1217538" rtl="0" eaLnBrk="1" latinLnBrk="0" hangingPunct="1">
        <a:defRPr sz="2533" kern="1200">
          <a:solidFill>
            <a:schemeClr val="tx1"/>
          </a:solidFill>
          <a:latin typeface="+mn-lt"/>
          <a:ea typeface="+mn-ea"/>
          <a:cs typeface="+mn-cs"/>
        </a:defRPr>
      </a:lvl8pPr>
      <a:lvl9pPr marL="4870058" algn="l" defTabSz="1217538" rtl="0" eaLnBrk="1" latinLnBrk="0" hangingPunct="1">
        <a:defRPr sz="25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F3DD1-8503-CF4F-9307-DA7A4C749A6D}"/>
              </a:ext>
            </a:extLst>
          </p:cNvPr>
          <p:cNvSpPr>
            <a:spLocks noGrp="1"/>
          </p:cNvSpPr>
          <p:nvPr>
            <p:ph type="title"/>
          </p:nvPr>
        </p:nvSpPr>
        <p:spPr>
          <a:xfrm>
            <a:off x="1117709" y="1370313"/>
            <a:ext cx="14022170" cy="102824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B81EE5C-A5C5-8346-9103-F61113CBE989}"/>
              </a:ext>
            </a:extLst>
          </p:cNvPr>
          <p:cNvSpPr>
            <a:spLocks noGrp="1"/>
          </p:cNvSpPr>
          <p:nvPr>
            <p:ph type="body" idx="1"/>
          </p:nvPr>
        </p:nvSpPr>
        <p:spPr>
          <a:xfrm>
            <a:off x="1117710" y="3048001"/>
            <a:ext cx="5933136" cy="38751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2D261E35-58B7-044E-ADE3-B66390E30A30}"/>
              </a:ext>
            </a:extLst>
          </p:cNvPr>
          <p:cNvSpPr>
            <a:spLocks noGrp="1"/>
          </p:cNvSpPr>
          <p:nvPr>
            <p:ph type="sldNum" sz="quarter" idx="4"/>
          </p:nvPr>
        </p:nvSpPr>
        <p:spPr>
          <a:xfrm>
            <a:off x="11481922" y="638038"/>
            <a:ext cx="3657957" cy="486833"/>
          </a:xfrm>
          <a:prstGeom prst="rect">
            <a:avLst/>
          </a:prstGeom>
        </p:spPr>
        <p:txBody>
          <a:bodyPr vert="horz" lIns="91440" tIns="45720" rIns="91440" bIns="45720" rtlCol="0" anchor="ctr"/>
          <a:lstStyle>
            <a:lvl1pPr algn="r">
              <a:defRPr sz="1600" b="0" i="0">
                <a:solidFill>
                  <a:schemeClr val="tx1"/>
                </a:solidFill>
                <a:latin typeface="Protas Raisonne" charset="0"/>
                <a:ea typeface="Protas Raisonne" charset="0"/>
                <a:cs typeface="Protas Raisonne" charset="0"/>
              </a:defRPr>
            </a:lvl1pPr>
          </a:lstStyle>
          <a:p>
            <a:fld id="{07EF5662-EF7B-3D4A-8411-B6BE510A641C}" type="slidenum">
              <a:rPr lang="en-US" smtClean="0"/>
              <a:pPr/>
              <a:t>‹#›</a:t>
            </a:fld>
            <a:endParaRPr lang="en-US"/>
          </a:p>
        </p:txBody>
      </p:sp>
    </p:spTree>
    <p:extLst>
      <p:ext uri="{BB962C8B-B14F-4D97-AF65-F5344CB8AC3E}">
        <p14:creationId xmlns:p14="http://schemas.microsoft.com/office/powerpoint/2010/main" val="331598969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l" defTabSz="1219170" rtl="0" eaLnBrk="1" latinLnBrk="0" hangingPunct="1">
        <a:lnSpc>
          <a:spcPct val="100000"/>
        </a:lnSpc>
        <a:spcBef>
          <a:spcPct val="0"/>
        </a:spcBef>
        <a:buNone/>
        <a:defRPr sz="5867" b="1" i="0" kern="1200" baseline="0">
          <a:solidFill>
            <a:schemeClr val="tx1"/>
          </a:solidFill>
          <a:latin typeface="Protas Raisonne DemiBold" charset="0"/>
          <a:ea typeface="Protas Raisonne DemiBold" charset="0"/>
          <a:cs typeface="Protas Raisonne DemiBold" charset="0"/>
        </a:defRPr>
      </a:lvl1pPr>
    </p:titleStyle>
    <p:bodyStyle>
      <a:lvl1pPr marL="304792" indent="-304792" algn="l" defTabSz="1219170" rtl="0" eaLnBrk="1" latinLnBrk="0" hangingPunct="1">
        <a:lnSpc>
          <a:spcPct val="150000"/>
        </a:lnSpc>
        <a:spcBef>
          <a:spcPts val="1333"/>
        </a:spcBef>
        <a:buFont typeface="Arial" panose="020B0604020202020204" pitchFamily="34" charset="0"/>
        <a:buChar char="•"/>
        <a:defRPr sz="2133" b="0" i="0" kern="1200">
          <a:solidFill>
            <a:schemeClr val="tx1"/>
          </a:solidFill>
          <a:latin typeface="Nantes" charset="0"/>
          <a:ea typeface="Nantes" charset="0"/>
          <a:cs typeface="Nantes" charset="0"/>
        </a:defRPr>
      </a:lvl1pPr>
      <a:lvl2pPr marL="914377" indent="-304792" algn="l" defTabSz="1219170" rtl="0" eaLnBrk="1" latinLnBrk="0" hangingPunct="1">
        <a:lnSpc>
          <a:spcPct val="150000"/>
        </a:lnSpc>
        <a:spcBef>
          <a:spcPts val="667"/>
        </a:spcBef>
        <a:buFont typeface="Arial" panose="020B0604020202020204" pitchFamily="34" charset="0"/>
        <a:buChar char="•"/>
        <a:defRPr sz="1867" b="0" i="0" kern="1200">
          <a:solidFill>
            <a:schemeClr val="tx1"/>
          </a:solidFill>
          <a:latin typeface="Nantes" charset="0"/>
          <a:ea typeface="Nantes" charset="0"/>
          <a:cs typeface="Nantes" charset="0"/>
        </a:defRPr>
      </a:lvl2pPr>
      <a:lvl3pPr marL="1523962" indent="-304792" algn="l" defTabSz="1219170" rtl="0" eaLnBrk="1" latinLnBrk="0" hangingPunct="1">
        <a:lnSpc>
          <a:spcPct val="150000"/>
        </a:lnSpc>
        <a:spcBef>
          <a:spcPts val="667"/>
        </a:spcBef>
        <a:buFont typeface="Arial" panose="020B0604020202020204" pitchFamily="34" charset="0"/>
        <a:buChar char="•"/>
        <a:defRPr sz="1867" b="0" i="0" kern="1200">
          <a:solidFill>
            <a:schemeClr val="tx1"/>
          </a:solidFill>
          <a:latin typeface="Nantes" charset="0"/>
          <a:ea typeface="Nantes" charset="0"/>
          <a:cs typeface="Nantes" charset="0"/>
        </a:defRPr>
      </a:lvl3pPr>
      <a:lvl4pPr marL="2133547" indent="-304792" algn="l" defTabSz="1219170" rtl="0" eaLnBrk="1" latinLnBrk="0" hangingPunct="1">
        <a:lnSpc>
          <a:spcPct val="150000"/>
        </a:lnSpc>
        <a:spcBef>
          <a:spcPts val="667"/>
        </a:spcBef>
        <a:buFont typeface="Arial" panose="020B0604020202020204" pitchFamily="34" charset="0"/>
        <a:buChar char="•"/>
        <a:defRPr sz="1867" b="0" i="0" kern="1200">
          <a:solidFill>
            <a:schemeClr val="tx1"/>
          </a:solidFill>
          <a:latin typeface="Nantes" charset="0"/>
          <a:ea typeface="Nantes" charset="0"/>
          <a:cs typeface="Nantes" charset="0"/>
        </a:defRPr>
      </a:lvl4pPr>
      <a:lvl5pPr marL="2743131" indent="-304792" algn="l" defTabSz="1219170" rtl="0" eaLnBrk="1" latinLnBrk="0" hangingPunct="1">
        <a:lnSpc>
          <a:spcPct val="150000"/>
        </a:lnSpc>
        <a:spcBef>
          <a:spcPts val="667"/>
        </a:spcBef>
        <a:buFont typeface="Arial" panose="020B0604020202020204" pitchFamily="34" charset="0"/>
        <a:buChar char="•"/>
        <a:defRPr sz="1867" b="0" i="0" kern="1200">
          <a:solidFill>
            <a:schemeClr val="tx1"/>
          </a:solidFill>
          <a:latin typeface="Nantes" charset="0"/>
          <a:ea typeface="Nantes" charset="0"/>
          <a:cs typeface="Nantes"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trials.org/"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hyperlink" Target="http://www.goodtrials.org/" TargetMode="External"/><Relationship Id="rId4" Type="http://schemas.openxmlformats.org/officeDocument/2006/relationships/hyperlink" Target="mailto:contact@goodtrial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hyperlink" Target="https://www.goodtrials.org/guidance" TargetMode="External"/><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https://www.goodtrials.org/guidance" TargetMode="Externa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dtrials.org/"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www.goodtrials.org/" TargetMode="External"/><Relationship Id="rId4" Type="http://schemas.openxmlformats.org/officeDocument/2006/relationships/hyperlink" Target="mailto:contact@goodtrial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2.png"/><Relationship Id="rId7" Type="http://schemas.openxmlformats.org/officeDocument/2006/relationships/customXml" Target="../ink/ink2.xml"/><Relationship Id="rId12" Type="http://schemas.openxmlformats.org/officeDocument/2006/relationships/image" Target="../media/image38.emf"/><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emf"/><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37.emf"/><Relationship Id="rId4" Type="http://schemas.openxmlformats.org/officeDocument/2006/relationships/image" Target="../media/image33.png"/><Relationship Id="rId9"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45D-497A-7550-9AF7-ACF2781AEAD9}"/>
              </a:ext>
            </a:extLst>
          </p:cNvPr>
          <p:cNvSpPr>
            <a:spLocks noGrp="1"/>
          </p:cNvSpPr>
          <p:nvPr>
            <p:ph type="title"/>
          </p:nvPr>
        </p:nvSpPr>
        <p:spPr>
          <a:xfrm>
            <a:off x="562398" y="3237597"/>
            <a:ext cx="9840468" cy="2173287"/>
          </a:xfrm>
        </p:spPr>
        <p:txBody>
          <a:bodyPr/>
          <a:lstStyle/>
          <a:p>
            <a:pPr>
              <a:lnSpc>
                <a:spcPct val="100000"/>
              </a:lnSpc>
            </a:pPr>
            <a:r>
              <a:rPr lang="en-GB" sz="3200" dirty="0"/>
              <a:t>Guidance for Good Randomized Clinical Trials</a:t>
            </a:r>
            <a:br>
              <a:rPr lang="en-GB" sz="3600" dirty="0"/>
            </a:br>
            <a:br>
              <a:rPr lang="en-GB" sz="3600" dirty="0"/>
            </a:br>
            <a:r>
              <a:rPr lang="en-GB" sz="2800" dirty="0"/>
              <a:t>Nick Medhurst</a:t>
            </a:r>
            <a:br>
              <a:rPr lang="en-GB" sz="3600" dirty="0"/>
            </a:br>
            <a:br>
              <a:rPr lang="en-GB" sz="4800" dirty="0"/>
            </a:br>
            <a:br>
              <a:rPr lang="en-GB" sz="4800" dirty="0"/>
            </a:br>
            <a:br>
              <a:rPr lang="en-GB" sz="4800" dirty="0"/>
            </a:br>
            <a:br>
              <a:rPr lang="en-GB" sz="4800" dirty="0"/>
            </a:br>
            <a:endParaRPr lang="en-GB" sz="4800" dirty="0"/>
          </a:p>
        </p:txBody>
      </p:sp>
      <p:sp>
        <p:nvSpPr>
          <p:cNvPr id="4" name="Text Placeholder 3">
            <a:extLst>
              <a:ext uri="{FF2B5EF4-FFF2-40B4-BE49-F238E27FC236}">
                <a16:creationId xmlns:a16="http://schemas.microsoft.com/office/drawing/2014/main" id="{B5E61E33-465E-DA92-E16C-4F5A0BF2207C}"/>
              </a:ext>
            </a:extLst>
          </p:cNvPr>
          <p:cNvSpPr>
            <a:spLocks noGrp="1"/>
          </p:cNvSpPr>
          <p:nvPr>
            <p:ph type="body" sz="quarter" idx="13"/>
          </p:nvPr>
        </p:nvSpPr>
        <p:spPr/>
        <p:txBody>
          <a:bodyPr/>
          <a:lstStyle/>
          <a:p>
            <a:r>
              <a:rPr lang="en-GB" dirty="0">
                <a:hlinkClick r:id="rId3"/>
              </a:rPr>
              <a:t>www.goodtrials.org</a:t>
            </a:r>
            <a:r>
              <a:rPr lang="en-GB" dirty="0"/>
              <a:t> </a:t>
            </a:r>
          </a:p>
        </p:txBody>
      </p:sp>
      <p:sp>
        <p:nvSpPr>
          <p:cNvPr id="5" name="Text Placeholder 4">
            <a:extLst>
              <a:ext uri="{FF2B5EF4-FFF2-40B4-BE49-F238E27FC236}">
                <a16:creationId xmlns:a16="http://schemas.microsoft.com/office/drawing/2014/main" id="{7C99EC74-3306-8BD3-6554-D30F7669F99F}"/>
              </a:ext>
            </a:extLst>
          </p:cNvPr>
          <p:cNvSpPr>
            <a:spLocks noGrp="1"/>
          </p:cNvSpPr>
          <p:nvPr>
            <p:ph type="body" sz="quarter" idx="14"/>
          </p:nvPr>
        </p:nvSpPr>
        <p:spPr>
          <a:xfrm>
            <a:off x="5318478" y="7932882"/>
            <a:ext cx="2559213" cy="247650"/>
          </a:xfrm>
        </p:spPr>
        <p:txBody>
          <a:bodyPr/>
          <a:lstStyle/>
          <a:p>
            <a:r>
              <a:rPr lang="en-GB" dirty="0">
                <a:hlinkClick r:id="rId4"/>
              </a:rPr>
              <a:t>contact@goodtrials.org </a:t>
            </a:r>
            <a:endParaRPr lang="en-GB" dirty="0"/>
          </a:p>
        </p:txBody>
      </p:sp>
      <p:sp>
        <p:nvSpPr>
          <p:cNvPr id="3" name="Text Placeholder 2"/>
          <p:cNvSpPr>
            <a:spLocks noGrp="1"/>
          </p:cNvSpPr>
          <p:nvPr>
            <p:ph type="body" sz="quarter" idx="12"/>
          </p:nvPr>
        </p:nvSpPr>
        <p:spPr>
          <a:xfrm>
            <a:off x="562398" y="4013087"/>
            <a:ext cx="7611518" cy="3565976"/>
          </a:xfrm>
        </p:spPr>
        <p:txBody>
          <a:bodyPr/>
          <a:lstStyle/>
          <a:p>
            <a:pPr marL="457127" indent="-457127">
              <a:buFont typeface="Arial" panose="020B0604020202020204" pitchFamily="34" charset="0"/>
              <a:buChar char="•"/>
            </a:pPr>
            <a:endParaRPr lang="en-GB" sz="2400" dirty="0"/>
          </a:p>
          <a:p>
            <a:pPr marL="457127" indent="-457127">
              <a:buFont typeface="Arial" panose="020B0604020202020204" pitchFamily="34" charset="0"/>
              <a:buChar char="•"/>
            </a:pPr>
            <a:endParaRPr lang="en-GB" sz="2400" dirty="0"/>
          </a:p>
          <a:p>
            <a:pPr marL="457127" indent="-457127">
              <a:buFont typeface="Arial" panose="020B0604020202020204" pitchFamily="34" charset="0"/>
              <a:buChar char="•"/>
            </a:pPr>
            <a:r>
              <a:rPr lang="en-GB" sz="2400" dirty="0"/>
              <a:t>Twitter: @GoodTrials</a:t>
            </a:r>
          </a:p>
          <a:p>
            <a:pPr marL="457127" indent="-457127">
              <a:buFont typeface="Arial" panose="020B0604020202020204" pitchFamily="34" charset="0"/>
              <a:buChar char="•"/>
            </a:pPr>
            <a:r>
              <a:rPr lang="en-GB" sz="2400" dirty="0"/>
              <a:t>LinkedIn: The Good Clinical Trials Collaborative</a:t>
            </a:r>
          </a:p>
          <a:p>
            <a:pPr marL="457127" indent="-457127">
              <a:buFont typeface="Arial" panose="020B0604020202020204" pitchFamily="34" charset="0"/>
              <a:buChar char="•"/>
            </a:pPr>
            <a:r>
              <a:rPr lang="en-GB" sz="2400" dirty="0"/>
              <a:t>E-mail: </a:t>
            </a:r>
            <a:r>
              <a:rPr lang="en-GB" sz="2400" dirty="0">
                <a:hlinkClick r:id="rId4"/>
              </a:rPr>
              <a:t>contact@goodtrials.org</a:t>
            </a:r>
            <a:r>
              <a:rPr lang="en-GB" sz="2400" dirty="0"/>
              <a:t> </a:t>
            </a:r>
          </a:p>
          <a:p>
            <a:pPr marL="457127" indent="-457127">
              <a:buFont typeface="Arial" panose="020B0604020202020204" pitchFamily="34" charset="0"/>
              <a:buChar char="•"/>
            </a:pPr>
            <a:r>
              <a:rPr lang="en-GB" sz="2400" dirty="0"/>
              <a:t>Website &amp; mailing list: </a:t>
            </a:r>
            <a:r>
              <a:rPr lang="en-GB" sz="2400" dirty="0">
                <a:hlinkClick r:id="rId5"/>
              </a:rPr>
              <a:t>www.goodtrials.org</a:t>
            </a:r>
            <a:r>
              <a:rPr lang="en-GB" sz="2400" dirty="0"/>
              <a:t> </a:t>
            </a:r>
          </a:p>
          <a:p>
            <a:endParaRPr lang="en-GB" dirty="0"/>
          </a:p>
        </p:txBody>
      </p:sp>
    </p:spTree>
    <p:extLst>
      <p:ext uri="{BB962C8B-B14F-4D97-AF65-F5344CB8AC3E}">
        <p14:creationId xmlns:p14="http://schemas.microsoft.com/office/powerpoint/2010/main" val="238494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G7 Clinical Trials Charter</a:t>
            </a:r>
          </a:p>
        </p:txBody>
      </p:sp>
      <p:sp>
        <p:nvSpPr>
          <p:cNvPr id="3" name="Content Placeholder 2"/>
          <p:cNvSpPr>
            <a:spLocks noGrp="1"/>
          </p:cNvSpPr>
          <p:nvPr>
            <p:ph idx="1"/>
          </p:nvPr>
        </p:nvSpPr>
        <p:spPr>
          <a:xfrm>
            <a:off x="813594" y="2514600"/>
            <a:ext cx="14630400" cy="6281869"/>
          </a:xfrm>
        </p:spPr>
        <p:txBody>
          <a:bodyPr>
            <a:noAutofit/>
          </a:bodyPr>
          <a:lstStyle/>
          <a:p>
            <a:r>
              <a:rPr lang="en-GB" sz="3556" u="sng" dirty="0">
                <a:latin typeface="Arial" panose="020B0604020202020204" pitchFamily="34" charset="0"/>
                <a:cs typeface="Arial" panose="020B0604020202020204" pitchFamily="34" charset="0"/>
              </a:rPr>
              <a:t>Clinical trials are the primary way to generate actionable evidence</a:t>
            </a:r>
            <a:r>
              <a:rPr lang="en-GB" sz="3556" dirty="0">
                <a:latin typeface="Arial" panose="020B0604020202020204" pitchFamily="34" charset="0"/>
                <a:cs typeface="Arial" panose="020B0604020202020204" pitchFamily="34" charset="0"/>
              </a:rPr>
              <a:t>, informing which vaccines and therapeutics are safe and effective</a:t>
            </a:r>
          </a:p>
          <a:p>
            <a:pPr marL="0" indent="0">
              <a:buNone/>
            </a:pPr>
            <a:endParaRPr lang="en-GB" sz="1423" dirty="0">
              <a:latin typeface="Arial" panose="020B0604020202020204" pitchFamily="34" charset="0"/>
              <a:cs typeface="Arial" panose="020B0604020202020204" pitchFamily="34" charset="0"/>
            </a:endParaRPr>
          </a:p>
          <a:p>
            <a:r>
              <a:rPr lang="en-GB" sz="3556" u="sng" dirty="0">
                <a:latin typeface="Arial" panose="020B0604020202020204" pitchFamily="34" charset="0"/>
                <a:cs typeface="Arial" panose="020B0604020202020204" pitchFamily="34" charset="0"/>
              </a:rPr>
              <a:t>Many therapeutic trials</a:t>
            </a:r>
            <a:r>
              <a:rPr lang="en-GB" sz="3556" dirty="0">
                <a:latin typeface="Arial" panose="020B0604020202020204" pitchFamily="34" charset="0"/>
                <a:cs typeface="Arial" panose="020B0604020202020204" pitchFamily="34" charset="0"/>
              </a:rPr>
              <a:t>, however, have been </a:t>
            </a:r>
            <a:r>
              <a:rPr lang="en-GB" sz="3556" u="sng" dirty="0">
                <a:latin typeface="Arial" panose="020B0604020202020204" pitchFamily="34" charset="0"/>
                <a:cs typeface="Arial" panose="020B0604020202020204" pitchFamily="34" charset="0"/>
              </a:rPr>
              <a:t>inadequate in size, design and conduct, failing to generate the evidence needed </a:t>
            </a:r>
            <a:r>
              <a:rPr lang="en-GB" sz="3556" dirty="0">
                <a:latin typeface="Arial" panose="020B0604020202020204" pitchFamily="34" charset="0"/>
                <a:cs typeface="Arial" panose="020B0604020202020204" pitchFamily="34" charset="0"/>
              </a:rPr>
              <a:t>for decision making and to drive practice change.</a:t>
            </a:r>
          </a:p>
          <a:p>
            <a:pPr marL="0" indent="0">
              <a:buNone/>
            </a:pPr>
            <a:endParaRPr lang="en-GB" sz="1423" dirty="0">
              <a:latin typeface="Arial" panose="020B0604020202020204" pitchFamily="34" charset="0"/>
              <a:cs typeface="Arial" panose="020B0604020202020204" pitchFamily="34" charset="0"/>
            </a:endParaRPr>
          </a:p>
          <a:p>
            <a:r>
              <a:rPr lang="en-GB" sz="3556" dirty="0">
                <a:latin typeface="Arial" panose="020B0604020202020204" pitchFamily="34" charset="0"/>
                <a:cs typeface="Arial" panose="020B0604020202020204" pitchFamily="34" charset="0"/>
              </a:rPr>
              <a:t>By working together, as the G7 and with multilateral organisations and relevant authorities, </a:t>
            </a:r>
            <a:r>
              <a:rPr lang="en-GB" sz="3556" u="sng" dirty="0">
                <a:latin typeface="Arial" panose="020B0604020202020204" pitchFamily="34" charset="0"/>
                <a:cs typeface="Arial" panose="020B0604020202020204" pitchFamily="34" charset="0"/>
              </a:rPr>
              <a:t>we will endeavour to implement these principles in our own countries and with partners around the world.</a:t>
            </a:r>
          </a:p>
        </p:txBody>
      </p:sp>
      <p:sp>
        <p:nvSpPr>
          <p:cNvPr id="4" name="Footer Placeholder 3"/>
          <p:cNvSpPr>
            <a:spLocks noGrp="1"/>
          </p:cNvSpPr>
          <p:nvPr>
            <p:ph type="ftr" sz="quarter" idx="11"/>
          </p:nvPr>
        </p:nvSpPr>
        <p:spPr/>
        <p:txBody>
          <a:bodyPr/>
          <a:lstStyle/>
          <a:p>
            <a:pPr defTabSz="1625279">
              <a:defRPr/>
            </a:pPr>
            <a:endParaRPr lang="en-GB" sz="3200">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3264255" y="91505"/>
            <a:ext cx="9616015" cy="1770849"/>
          </a:xfrm>
          <a:prstGeom prst="rect">
            <a:avLst/>
          </a:prstGeom>
        </p:spPr>
      </p:pic>
      <p:sp>
        <p:nvSpPr>
          <p:cNvPr id="9" name="Rectangle 8"/>
          <p:cNvSpPr/>
          <p:nvPr/>
        </p:nvSpPr>
        <p:spPr>
          <a:xfrm>
            <a:off x="63898" y="8031481"/>
            <a:ext cx="16129792" cy="967701"/>
          </a:xfrm>
          <a:prstGeom prst="rect">
            <a:avLst/>
          </a:prstGeom>
        </p:spPr>
        <p:txBody>
          <a:bodyPr wrap="square">
            <a:spAutoFit/>
          </a:bodyPr>
          <a:lstStyle/>
          <a:p>
            <a:pPr algn="ctr" defTabSz="1625279">
              <a:defRPr/>
            </a:pPr>
            <a:r>
              <a:rPr lang="en-GB" sz="2844" b="1" dirty="0">
                <a:solidFill>
                  <a:prstClr val="black"/>
                </a:solidFill>
                <a:latin typeface="Calibri"/>
              </a:rPr>
              <a:t>https://www.gov.uk/government/publications/g7-health-ministers-meeting-june-2021-communique/g7-therapeutics-and-vaccines-clinical-trials-charter</a:t>
            </a:r>
          </a:p>
        </p:txBody>
      </p:sp>
      <p:sp>
        <p:nvSpPr>
          <p:cNvPr id="5" name="TextBox 4"/>
          <p:cNvSpPr txBox="1"/>
          <p:nvPr/>
        </p:nvSpPr>
        <p:spPr>
          <a:xfrm>
            <a:off x="794" y="1574800"/>
            <a:ext cx="16332200" cy="748988"/>
          </a:xfrm>
          <a:prstGeom prst="rect">
            <a:avLst/>
          </a:prstGeom>
          <a:solidFill>
            <a:schemeClr val="bg1"/>
          </a:solidFill>
        </p:spPr>
        <p:txBody>
          <a:bodyPr wrap="square" rtlCol="0">
            <a:spAutoFit/>
          </a:bodyPr>
          <a:lstStyle/>
          <a:p>
            <a:pPr algn="ctr" defTabSz="1219170">
              <a:defRPr/>
            </a:pPr>
            <a:r>
              <a:rPr lang="en-GB" sz="4267" b="1" dirty="0">
                <a:solidFill>
                  <a:prstClr val="black"/>
                </a:solidFill>
                <a:latin typeface="Calibri"/>
              </a:rPr>
              <a:t>Therapeutics and Vaccines Clinical Trials Charter</a:t>
            </a:r>
          </a:p>
        </p:txBody>
      </p:sp>
    </p:spTree>
    <p:extLst>
      <p:ext uri="{BB962C8B-B14F-4D97-AF65-F5344CB8AC3E}">
        <p14:creationId xmlns:p14="http://schemas.microsoft.com/office/powerpoint/2010/main" val="16081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55" y="219518"/>
            <a:ext cx="15361707" cy="8704967"/>
          </a:xfrm>
        </p:spPr>
        <p:txBody>
          <a:bodyPr>
            <a:noAutofit/>
          </a:bodyPr>
          <a:lstStyle/>
          <a:p>
            <a:pPr marL="0" indent="0">
              <a:buNone/>
            </a:pPr>
            <a:r>
              <a:rPr lang="en-GB" sz="3556" b="1" dirty="0">
                <a:latin typeface="Arial" panose="020B0604020202020204" pitchFamily="34" charset="0"/>
                <a:cs typeface="Arial" panose="020B0604020202020204" pitchFamily="34" charset="0"/>
              </a:rPr>
              <a:t>11. Transform the approach to clinical trial regulation, shortening the time to authorise trials and streamlining the requirements and guidelines relating to trial conduct.</a:t>
            </a:r>
          </a:p>
          <a:p>
            <a:pPr marL="0" indent="0">
              <a:buNone/>
            </a:pPr>
            <a:endParaRPr lang="en-GB" sz="2133" b="1" dirty="0">
              <a:latin typeface="Arial" panose="020B0604020202020204" pitchFamily="34" charset="0"/>
              <a:cs typeface="Arial" panose="020B0604020202020204" pitchFamily="34" charset="0"/>
            </a:endParaRPr>
          </a:p>
          <a:p>
            <a:pPr marL="0" indent="0">
              <a:buNone/>
            </a:pPr>
            <a:endParaRPr lang="en-GB" sz="2133" b="1" dirty="0">
              <a:latin typeface="Arial" panose="020B0604020202020204" pitchFamily="34" charset="0"/>
              <a:cs typeface="Arial" panose="020B0604020202020204" pitchFamily="34" charset="0"/>
            </a:endParaRPr>
          </a:p>
          <a:p>
            <a:pPr marL="0" indent="0">
              <a:buNone/>
            </a:pPr>
            <a:r>
              <a:rPr lang="en-GB" sz="3556" dirty="0">
                <a:latin typeface="Arial" panose="020B0604020202020204" pitchFamily="34" charset="0"/>
                <a:cs typeface="Arial" panose="020B0604020202020204" pitchFamily="34" charset="0"/>
              </a:rPr>
              <a:t>We should </a:t>
            </a:r>
            <a:r>
              <a:rPr lang="en-GB" sz="3556" u="sng" dirty="0">
                <a:latin typeface="Arial" panose="020B0604020202020204" pitchFamily="34" charset="0"/>
                <a:cs typeface="Arial" panose="020B0604020202020204" pitchFamily="34" charset="0"/>
              </a:rPr>
              <a:t>refocus regulatory guidelines on the fundamental scientific and ethical principles </a:t>
            </a:r>
            <a:r>
              <a:rPr lang="en-GB" sz="3556" dirty="0">
                <a:latin typeface="Arial" panose="020B0604020202020204" pitchFamily="34" charset="0"/>
                <a:cs typeface="Arial" panose="020B0604020202020204" pitchFamily="34" charset="0"/>
              </a:rPr>
              <a:t>that </a:t>
            </a:r>
            <a:r>
              <a:rPr lang="en-GB" sz="3556" u="sng" dirty="0">
                <a:latin typeface="Arial" panose="020B0604020202020204" pitchFamily="34" charset="0"/>
                <a:cs typeface="Arial" panose="020B0604020202020204" pitchFamily="34" charset="0"/>
              </a:rPr>
              <a:t>underpin randomised trials</a:t>
            </a:r>
            <a:r>
              <a:rPr lang="en-GB" sz="3556" dirty="0">
                <a:latin typeface="Arial" panose="020B0604020202020204" pitchFamily="34" charset="0"/>
                <a:cs typeface="Arial" panose="020B0604020202020204" pitchFamily="34" charset="0"/>
              </a:rPr>
              <a:t>, whilst </a:t>
            </a:r>
            <a:r>
              <a:rPr lang="en-GB" sz="3556" u="sng" dirty="0">
                <a:latin typeface="Arial" panose="020B0604020202020204" pitchFamily="34" charset="0"/>
                <a:cs typeface="Arial" panose="020B0604020202020204" pitchFamily="34" charset="0"/>
              </a:rPr>
              <a:t>embracing flexibility and innovation</a:t>
            </a:r>
            <a:r>
              <a:rPr lang="en-GB" sz="3556" dirty="0">
                <a:latin typeface="Arial" panose="020B0604020202020204" pitchFamily="34" charset="0"/>
                <a:cs typeface="Arial" panose="020B0604020202020204" pitchFamily="34" charset="0"/>
              </a:rPr>
              <a:t> across a range of health threats and technologies...</a:t>
            </a:r>
          </a:p>
          <a:p>
            <a:pPr marL="0" indent="0">
              <a:buNone/>
            </a:pPr>
            <a:endParaRPr lang="en-GB" sz="3556" dirty="0">
              <a:latin typeface="Arial" panose="020B0604020202020204" pitchFamily="34" charset="0"/>
              <a:cs typeface="Arial" panose="020B0604020202020204" pitchFamily="34" charset="0"/>
            </a:endParaRPr>
          </a:p>
          <a:p>
            <a:pPr marL="0" indent="0">
              <a:buNone/>
            </a:pPr>
            <a:r>
              <a:rPr lang="en-GB" sz="3556" dirty="0">
                <a:latin typeface="Arial" panose="020B0604020202020204" pitchFamily="34" charset="0"/>
                <a:cs typeface="Arial" panose="020B0604020202020204" pitchFamily="34" charset="0"/>
              </a:rPr>
              <a:t>The </a:t>
            </a:r>
            <a:r>
              <a:rPr lang="en-GB" sz="3556" u="sng" dirty="0">
                <a:latin typeface="Arial" panose="020B0604020202020204" pitchFamily="34" charset="0"/>
                <a:cs typeface="Arial" panose="020B0604020202020204" pitchFamily="34" charset="0"/>
              </a:rPr>
              <a:t>Good Clinical Practice for clinical trials guidance should be revised</a:t>
            </a:r>
            <a:r>
              <a:rPr lang="en-GB" sz="3556" dirty="0">
                <a:latin typeface="Arial" panose="020B0604020202020204" pitchFamily="34" charset="0"/>
                <a:cs typeface="Arial" panose="020B0604020202020204" pitchFamily="34" charset="0"/>
              </a:rPr>
              <a:t> to </a:t>
            </a:r>
            <a:r>
              <a:rPr lang="en-GB" sz="3556" u="sng" dirty="0">
                <a:latin typeface="Arial" panose="020B0604020202020204" pitchFamily="34" charset="0"/>
                <a:cs typeface="Arial" panose="020B0604020202020204" pitchFamily="34" charset="0"/>
              </a:rPr>
              <a:t>focus on what matters for the generation of actionable information </a:t>
            </a:r>
            <a:r>
              <a:rPr lang="en-GB" sz="3556" dirty="0">
                <a:latin typeface="Arial" panose="020B0604020202020204" pitchFamily="34" charset="0"/>
                <a:cs typeface="Arial" panose="020B0604020202020204" pitchFamily="34" charset="0"/>
              </a:rPr>
              <a:t>about effects of an intervention, </a:t>
            </a:r>
            <a:r>
              <a:rPr lang="en-GB" sz="3556" u="sng" dirty="0">
                <a:latin typeface="Arial" panose="020B0604020202020204" pitchFamily="34" charset="0"/>
                <a:cs typeface="Arial" panose="020B0604020202020204" pitchFamily="34" charset="0"/>
              </a:rPr>
              <a:t>rather than what is easy to check</a:t>
            </a:r>
            <a:r>
              <a:rPr lang="en-GB" sz="3556" dirty="0">
                <a:latin typeface="Arial" panose="020B0604020202020204" pitchFamily="34" charset="0"/>
                <a:cs typeface="Arial" panose="020B0604020202020204" pitchFamily="34" charset="0"/>
              </a:rPr>
              <a:t> but less relevant, </a:t>
            </a:r>
            <a:r>
              <a:rPr lang="en-GB" sz="3556" u="sng" dirty="0">
                <a:latin typeface="Arial" panose="020B0604020202020204" pitchFamily="34" charset="0"/>
                <a:cs typeface="Arial" panose="020B0604020202020204" pitchFamily="34" charset="0"/>
              </a:rPr>
              <a:t>placing an emphasis on principles and purpose rather than process.</a:t>
            </a:r>
          </a:p>
          <a:p>
            <a:pPr marL="0" indent="0">
              <a:buNone/>
            </a:pPr>
            <a:endParaRPr lang="en-GB" sz="3556" i="1" dirty="0">
              <a:latin typeface="Arial" panose="020B0604020202020204" pitchFamily="34" charset="0"/>
              <a:cs typeface="Arial" panose="020B0604020202020204" pitchFamily="34" charset="0"/>
            </a:endParaRPr>
          </a:p>
          <a:p>
            <a:pPr marL="0" indent="0">
              <a:buNone/>
            </a:pPr>
            <a:endParaRPr lang="en-GB" sz="3556" dirty="0">
              <a:latin typeface="Arial" panose="020B0604020202020204" pitchFamily="34" charset="0"/>
              <a:cs typeface="Arial" panose="020B0604020202020204" pitchFamily="34" charset="0"/>
            </a:endParaRPr>
          </a:p>
          <a:p>
            <a:pPr marL="0" indent="0">
              <a:buNone/>
            </a:pPr>
            <a:endParaRPr lang="en-GB" sz="1423"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defTabSz="1625279">
              <a:defRPr/>
            </a:pPr>
            <a:endParaRPr lang="en-GB" sz="3200">
              <a:solidFill>
                <a:prstClr val="black">
                  <a:tint val="75000"/>
                </a:prstClr>
              </a:solidFill>
              <a:latin typeface="Calibri"/>
            </a:endParaRPr>
          </a:p>
        </p:txBody>
      </p:sp>
      <p:sp>
        <p:nvSpPr>
          <p:cNvPr id="5" name="Rectangle 4"/>
          <p:cNvSpPr/>
          <p:nvPr/>
        </p:nvSpPr>
        <p:spPr>
          <a:xfrm>
            <a:off x="-62310" y="8249917"/>
            <a:ext cx="16256000" cy="530017"/>
          </a:xfrm>
          <a:prstGeom prst="rect">
            <a:avLst/>
          </a:prstGeom>
        </p:spPr>
        <p:txBody>
          <a:bodyPr wrap="square">
            <a:spAutoFit/>
          </a:bodyPr>
          <a:lstStyle/>
          <a:p>
            <a:pPr algn="ctr" defTabSz="1625279">
              <a:defRPr/>
            </a:pPr>
            <a:r>
              <a:rPr lang="en-GB" sz="2844" b="1" dirty="0">
                <a:solidFill>
                  <a:prstClr val="black"/>
                </a:solidFill>
                <a:latin typeface="Calibri"/>
              </a:rPr>
              <a:t>https://www.g7uk.org/g7-discuss-100-days-mission-to-improve-readiness-for-future-pandemics/</a:t>
            </a:r>
          </a:p>
        </p:txBody>
      </p:sp>
      <p:pic>
        <p:nvPicPr>
          <p:cNvPr id="6" name="Picture 5"/>
          <p:cNvPicPr>
            <a:picLocks noChangeAspect="1"/>
          </p:cNvPicPr>
          <p:nvPr/>
        </p:nvPicPr>
        <p:blipFill>
          <a:blip r:embed="rId2"/>
          <a:stretch>
            <a:fillRect/>
          </a:stretch>
        </p:blipFill>
        <p:spPr>
          <a:xfrm>
            <a:off x="14259308" y="940341"/>
            <a:ext cx="1333735" cy="1745795"/>
          </a:xfrm>
          <a:prstGeom prst="rect">
            <a:avLst/>
          </a:prstGeom>
        </p:spPr>
      </p:pic>
    </p:spTree>
    <p:extLst>
      <p:ext uri="{BB962C8B-B14F-4D97-AF65-F5344CB8AC3E}">
        <p14:creationId xmlns:p14="http://schemas.microsoft.com/office/powerpoint/2010/main" val="153625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5"/>
          </p:nvPr>
        </p:nvSpPr>
        <p:spPr>
          <a:xfrm>
            <a:off x="11507983" y="4250953"/>
            <a:ext cx="2190825" cy="536523"/>
          </a:xfrm>
        </p:spPr>
        <p:txBody>
          <a:bodyPr/>
          <a:lstStyle/>
          <a:p>
            <a:r>
              <a:rPr lang="en-GB" sz="2400"/>
              <a:t>Respectful of participants</a:t>
            </a:r>
          </a:p>
        </p:txBody>
      </p:sp>
      <p:sp>
        <p:nvSpPr>
          <p:cNvPr id="21" name="Text Placeholder 20"/>
          <p:cNvSpPr>
            <a:spLocks noGrp="1"/>
          </p:cNvSpPr>
          <p:nvPr>
            <p:ph type="body" sz="quarter" idx="20"/>
          </p:nvPr>
        </p:nvSpPr>
        <p:spPr>
          <a:xfrm>
            <a:off x="8864989" y="1804787"/>
            <a:ext cx="1007901" cy="172800"/>
          </a:xfrm>
        </p:spPr>
        <p:txBody>
          <a:bodyPr/>
          <a:lstStyle/>
          <a:p>
            <a:r>
              <a:rPr lang="en-GB"/>
              <a:t>Principle 01</a:t>
            </a:r>
          </a:p>
        </p:txBody>
      </p:sp>
      <p:sp>
        <p:nvSpPr>
          <p:cNvPr id="49" name="Text Placeholder 48"/>
          <p:cNvSpPr>
            <a:spLocks noGrp="1"/>
          </p:cNvSpPr>
          <p:nvPr>
            <p:ph type="body" sz="quarter" idx="16"/>
          </p:nvPr>
        </p:nvSpPr>
        <p:spPr>
          <a:xfrm>
            <a:off x="8864989" y="2165862"/>
            <a:ext cx="1943811" cy="536575"/>
          </a:xfrm>
        </p:spPr>
        <p:txBody>
          <a:bodyPr/>
          <a:lstStyle/>
          <a:p>
            <a:r>
              <a:rPr lang="en-GB" sz="2400"/>
              <a:t>Informative</a:t>
            </a:r>
            <a:br>
              <a:rPr lang="en-GB" sz="2400"/>
            </a:br>
            <a:r>
              <a:rPr lang="en-GB" sz="2400"/>
              <a:t>and relevant</a:t>
            </a:r>
          </a:p>
        </p:txBody>
      </p:sp>
      <p:sp>
        <p:nvSpPr>
          <p:cNvPr id="24" name="Text Placeholder 23"/>
          <p:cNvSpPr>
            <a:spLocks noGrp="1"/>
          </p:cNvSpPr>
          <p:nvPr>
            <p:ph type="body" sz="quarter" idx="23"/>
          </p:nvPr>
        </p:nvSpPr>
        <p:spPr>
          <a:xfrm>
            <a:off x="3071253" y="7133263"/>
            <a:ext cx="1007901" cy="172800"/>
          </a:xfrm>
        </p:spPr>
        <p:txBody>
          <a:bodyPr/>
          <a:lstStyle/>
          <a:p>
            <a:r>
              <a:rPr lang="en-GB"/>
              <a:t>Principle 04</a:t>
            </a:r>
          </a:p>
        </p:txBody>
      </p:sp>
      <p:sp>
        <p:nvSpPr>
          <p:cNvPr id="25" name="Text Placeholder 24"/>
          <p:cNvSpPr>
            <a:spLocks noGrp="1"/>
          </p:cNvSpPr>
          <p:nvPr>
            <p:ph type="body" sz="quarter" idx="24"/>
          </p:nvPr>
        </p:nvSpPr>
        <p:spPr>
          <a:xfrm>
            <a:off x="11519744" y="3872811"/>
            <a:ext cx="1007901" cy="172800"/>
          </a:xfrm>
        </p:spPr>
        <p:txBody>
          <a:bodyPr/>
          <a:lstStyle/>
          <a:p>
            <a:r>
              <a:rPr lang="en-GB"/>
              <a:t>Principle 02</a:t>
            </a:r>
          </a:p>
        </p:txBody>
      </p:sp>
      <p:sp>
        <p:nvSpPr>
          <p:cNvPr id="47" name="Text Placeholder 46"/>
          <p:cNvSpPr>
            <a:spLocks noGrp="1"/>
          </p:cNvSpPr>
          <p:nvPr>
            <p:ph type="body" sz="quarter" idx="13"/>
          </p:nvPr>
        </p:nvSpPr>
        <p:spPr>
          <a:xfrm>
            <a:off x="3071252" y="7511088"/>
            <a:ext cx="2014385" cy="536523"/>
          </a:xfrm>
        </p:spPr>
        <p:txBody>
          <a:bodyPr vert="horz" lIns="0" tIns="0" rIns="0" bIns="0" rtlCol="0" anchor="t">
            <a:noAutofit/>
          </a:bodyPr>
          <a:lstStyle/>
          <a:p>
            <a:r>
              <a:rPr lang="en-GB" sz="2400"/>
              <a:t>Feasible for their context</a:t>
            </a:r>
          </a:p>
          <a:p>
            <a:endParaRPr lang="en-GB" sz="2400"/>
          </a:p>
        </p:txBody>
      </p:sp>
      <p:sp>
        <p:nvSpPr>
          <p:cNvPr id="52" name="Text Placeholder 51"/>
          <p:cNvSpPr>
            <a:spLocks noGrp="1"/>
          </p:cNvSpPr>
          <p:nvPr>
            <p:ph type="body" sz="quarter" idx="19"/>
          </p:nvPr>
        </p:nvSpPr>
        <p:spPr>
          <a:xfrm>
            <a:off x="2507534" y="3872811"/>
            <a:ext cx="1007901" cy="172800"/>
          </a:xfrm>
        </p:spPr>
        <p:txBody>
          <a:bodyPr/>
          <a:lstStyle/>
          <a:p>
            <a:r>
              <a:rPr lang="en-GB" dirty="0"/>
              <a:t>Principle 05</a:t>
            </a:r>
          </a:p>
        </p:txBody>
      </p:sp>
      <p:sp>
        <p:nvSpPr>
          <p:cNvPr id="64" name="Title 63"/>
          <p:cNvSpPr>
            <a:spLocks noGrp="1"/>
          </p:cNvSpPr>
          <p:nvPr>
            <p:ph type="title"/>
          </p:nvPr>
        </p:nvSpPr>
        <p:spPr>
          <a:xfrm>
            <a:off x="5934543" y="5017727"/>
            <a:ext cx="3599648" cy="1064096"/>
          </a:xfrm>
          <a:solidFill>
            <a:schemeClr val="accent4">
              <a:lumMod val="60000"/>
              <a:lumOff val="40000"/>
            </a:schemeClr>
          </a:solidFill>
        </p:spPr>
        <p:txBody>
          <a:bodyPr/>
          <a:lstStyle/>
          <a:p>
            <a:r>
              <a:rPr lang="en-GB" sz="2667" dirty="0"/>
              <a:t>Good Randomized Controlled Trials</a:t>
            </a:r>
          </a:p>
        </p:txBody>
      </p:sp>
      <p:sp>
        <p:nvSpPr>
          <p:cNvPr id="48" name="Text Placeholder 47"/>
          <p:cNvSpPr>
            <a:spLocks noGrp="1"/>
          </p:cNvSpPr>
          <p:nvPr>
            <p:ph type="body" sz="quarter" idx="15"/>
          </p:nvPr>
        </p:nvSpPr>
        <p:spPr>
          <a:xfrm>
            <a:off x="2507534" y="4250953"/>
            <a:ext cx="1901109" cy="1348472"/>
          </a:xfrm>
        </p:spPr>
        <p:txBody>
          <a:bodyPr vert="horz" lIns="0" tIns="0" rIns="0" bIns="0" rtlCol="0" anchor="t">
            <a:noAutofit/>
          </a:bodyPr>
          <a:lstStyle/>
          <a:p>
            <a:r>
              <a:rPr lang="en-GB" sz="2400" dirty="0"/>
              <a:t>Efficient and well managed</a:t>
            </a:r>
          </a:p>
        </p:txBody>
      </p:sp>
      <p:sp>
        <p:nvSpPr>
          <p:cNvPr id="50" name="Text Placeholder 49"/>
          <p:cNvSpPr>
            <a:spLocks noGrp="1"/>
          </p:cNvSpPr>
          <p:nvPr>
            <p:ph type="body" sz="quarter" idx="18"/>
          </p:nvPr>
        </p:nvSpPr>
        <p:spPr>
          <a:xfrm>
            <a:off x="10537326" y="7511088"/>
            <a:ext cx="2508417" cy="536523"/>
          </a:xfrm>
        </p:spPr>
        <p:txBody>
          <a:bodyPr/>
          <a:lstStyle/>
          <a:p>
            <a:r>
              <a:rPr lang="en-GB" sz="2400"/>
              <a:t>Collaborative</a:t>
            </a:r>
            <a:br>
              <a:rPr lang="en-GB" sz="2400"/>
            </a:br>
            <a:r>
              <a:rPr lang="en-GB" sz="2400"/>
              <a:t>and transparent</a:t>
            </a:r>
          </a:p>
        </p:txBody>
      </p:sp>
      <p:sp>
        <p:nvSpPr>
          <p:cNvPr id="22" name="Text Placeholder 21"/>
          <p:cNvSpPr>
            <a:spLocks noGrp="1"/>
          </p:cNvSpPr>
          <p:nvPr>
            <p:ph type="body" sz="quarter" idx="21"/>
          </p:nvPr>
        </p:nvSpPr>
        <p:spPr>
          <a:xfrm>
            <a:off x="10537325" y="7133263"/>
            <a:ext cx="1007901" cy="172800"/>
          </a:xfrm>
        </p:spPr>
        <p:txBody>
          <a:bodyPr/>
          <a:lstStyle/>
          <a:p>
            <a:r>
              <a:rPr lang="en-GB"/>
              <a:t>Principle 03</a:t>
            </a:r>
          </a:p>
        </p:txBody>
      </p:sp>
      <p:sp>
        <p:nvSpPr>
          <p:cNvPr id="2" name="Rectangle 1"/>
          <p:cNvSpPr/>
          <p:nvPr/>
        </p:nvSpPr>
        <p:spPr>
          <a:xfrm>
            <a:off x="489892" y="583288"/>
            <a:ext cx="15226945" cy="584775"/>
          </a:xfrm>
          <a:prstGeom prst="rect">
            <a:avLst/>
          </a:prstGeom>
          <a:solidFill>
            <a:schemeClr val="accent4">
              <a:lumMod val="60000"/>
              <a:lumOff val="40000"/>
            </a:schemeClr>
          </a:solidFill>
          <a:ln>
            <a:solidFill>
              <a:srgbClr val="F3D9E2"/>
            </a:solidFill>
          </a:ln>
        </p:spPr>
        <p:txBody>
          <a:bodyPr wrap="square">
            <a:spAutoFit/>
          </a:bodyPr>
          <a:lstStyle/>
          <a:p>
            <a:pPr marL="0" marR="0" lvl="0" indent="0" algn="ctr" defTabSz="45694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Neue Haas Unica"/>
                <a:ea typeface="+mn-ea"/>
                <a:cs typeface="+mn-cs"/>
              </a:rPr>
              <a:t>Good Trials: Produce a scientifically sound answer to a relevant question</a:t>
            </a:r>
          </a:p>
        </p:txBody>
      </p:sp>
      <p:sp>
        <p:nvSpPr>
          <p:cNvPr id="26" name="Freeform 5"/>
          <p:cNvSpPr>
            <a:spLocks noChangeAspect="1" noEditPoints="1"/>
          </p:cNvSpPr>
          <p:nvPr/>
        </p:nvSpPr>
        <p:spPr bwMode="auto">
          <a:xfrm>
            <a:off x="13698808" y="7625526"/>
            <a:ext cx="2018031" cy="1122708"/>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bg1"/>
          </a:solidFill>
          <a:ln>
            <a:noFill/>
          </a:ln>
        </p:spPr>
        <p:txBody>
          <a:bodyPr vert="horz" wrap="square" lIns="91431" tIns="45716" rIns="91431" bIns="45716"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Neue Haas Unica"/>
              <a:ea typeface="+mn-ea"/>
              <a:cs typeface="+mn-cs"/>
            </a:endParaRPr>
          </a:p>
        </p:txBody>
      </p:sp>
      <p:sp>
        <p:nvSpPr>
          <p:cNvPr id="15" name="Freeform 5"/>
          <p:cNvSpPr>
            <a:spLocks noChangeAspect="1" noEditPoints="1"/>
          </p:cNvSpPr>
          <p:nvPr/>
        </p:nvSpPr>
        <p:spPr bwMode="auto">
          <a:xfrm>
            <a:off x="13902008" y="7828726"/>
            <a:ext cx="2018031" cy="1122708"/>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tx1"/>
          </a:solidFill>
          <a:ln>
            <a:noFill/>
          </a:ln>
        </p:spPr>
        <p:txBody>
          <a:bodyPr vert="horz" wrap="square" lIns="91431" tIns="45716" rIns="91431" bIns="45716"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Neue Haas Unica"/>
              <a:ea typeface="+mn-ea"/>
              <a:cs typeface="+mn-cs"/>
            </a:endParaRPr>
          </a:p>
        </p:txBody>
      </p:sp>
    </p:spTree>
    <p:extLst>
      <p:ext uri="{BB962C8B-B14F-4D97-AF65-F5344CB8AC3E}">
        <p14:creationId xmlns:p14="http://schemas.microsoft.com/office/powerpoint/2010/main" val="18306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99EA-6819-5905-4528-2354965C1553}"/>
              </a:ext>
            </a:extLst>
          </p:cNvPr>
          <p:cNvSpPr>
            <a:spLocks noGrp="1"/>
          </p:cNvSpPr>
          <p:nvPr>
            <p:ph type="title"/>
          </p:nvPr>
        </p:nvSpPr>
        <p:spPr/>
        <p:txBody>
          <a:bodyPr/>
          <a:lstStyle/>
          <a:p>
            <a:r>
              <a:rPr lang="en-GB" dirty="0"/>
              <a:t>Five Principles of Good Randomized Clinical Trials</a:t>
            </a:r>
            <a:br>
              <a:rPr lang="en-GB" dirty="0"/>
            </a:br>
            <a:endParaRPr lang="en-GB" sz="2000" dirty="0"/>
          </a:p>
        </p:txBody>
      </p:sp>
      <p:sp>
        <p:nvSpPr>
          <p:cNvPr id="3" name="Footer Placeholder 2">
            <a:extLst>
              <a:ext uri="{FF2B5EF4-FFF2-40B4-BE49-F238E27FC236}">
                <a16:creationId xmlns:a16="http://schemas.microsoft.com/office/drawing/2014/main" id="{3D7B0054-22B7-C284-790B-0D88CAFFB10A}"/>
              </a:ext>
            </a:extLst>
          </p:cNvPr>
          <p:cNvSpPr>
            <a:spLocks noGrp="1"/>
          </p:cNvSpPr>
          <p:nvPr>
            <p:ph type="ftr" sz="quarter" idx="10"/>
          </p:nvPr>
        </p:nvSpPr>
        <p:spPr/>
        <p:txBody>
          <a:bodyPr/>
          <a:lstStyle/>
          <a:p>
            <a:r>
              <a:rPr lang="en-GB"/>
              <a:t>ACT Consortium - September 2023</a:t>
            </a:r>
            <a:endParaRPr lang="en-GB" dirty="0"/>
          </a:p>
        </p:txBody>
      </p:sp>
      <p:sp>
        <p:nvSpPr>
          <p:cNvPr id="4" name="Slide Number Placeholder 3">
            <a:extLst>
              <a:ext uri="{FF2B5EF4-FFF2-40B4-BE49-F238E27FC236}">
                <a16:creationId xmlns:a16="http://schemas.microsoft.com/office/drawing/2014/main" id="{655A99EB-0023-7AC7-EE6A-958E428E4EAD}"/>
              </a:ext>
            </a:extLst>
          </p:cNvPr>
          <p:cNvSpPr>
            <a:spLocks noGrp="1"/>
          </p:cNvSpPr>
          <p:nvPr>
            <p:ph type="sldNum" sz="quarter" idx="11"/>
          </p:nvPr>
        </p:nvSpPr>
        <p:spPr/>
        <p:txBody>
          <a:bodyPr/>
          <a:lstStyle/>
          <a:p>
            <a:r>
              <a:rPr lang="en-GB" dirty="0"/>
              <a:t>2</a:t>
            </a:r>
          </a:p>
        </p:txBody>
      </p:sp>
      <p:sp>
        <p:nvSpPr>
          <p:cNvPr id="6" name="TextBox 5">
            <a:extLst>
              <a:ext uri="{FF2B5EF4-FFF2-40B4-BE49-F238E27FC236}">
                <a16:creationId xmlns:a16="http://schemas.microsoft.com/office/drawing/2014/main" id="{F512521A-E6E2-198B-EF8A-81192D097444}"/>
              </a:ext>
            </a:extLst>
          </p:cNvPr>
          <p:cNvSpPr txBox="1"/>
          <p:nvPr/>
        </p:nvSpPr>
        <p:spPr>
          <a:xfrm>
            <a:off x="3011778" y="2726039"/>
            <a:ext cx="11666760" cy="5632311"/>
          </a:xfrm>
          <a:prstGeom prst="rect">
            <a:avLst/>
          </a:prstGeom>
          <a:noFill/>
        </p:spPr>
        <p:txBody>
          <a:bodyPr wrap="square">
            <a:spAutoFit/>
          </a:bodyPr>
          <a:lstStyle/>
          <a:p>
            <a:pPr marL="457200" indent="-457200">
              <a:buFont typeface="+mj-lt"/>
              <a:buAutoNum type="arabicPeriod"/>
            </a:pPr>
            <a:r>
              <a:rPr lang="en-GB" sz="2400" b="1" dirty="0"/>
              <a:t>Good RCTs are designed to produce scientifically sound answers to relevant questions:</a:t>
            </a:r>
            <a:r>
              <a:rPr lang="en-GB" sz="2400" dirty="0"/>
              <a:t> RCTs should help </a:t>
            </a:r>
            <a:r>
              <a:rPr lang="en-GB" sz="2400" u="heavy" dirty="0">
                <a:uFill>
                  <a:solidFill>
                    <a:schemeClr val="accent1"/>
                  </a:solidFill>
                </a:uFill>
              </a:rPr>
              <a:t>resolve important uncertainties </a:t>
            </a:r>
            <a:r>
              <a:rPr lang="en-GB" sz="2400" dirty="0"/>
              <a:t>about the effects of health interventions. This requires the combination of key design features such as </a:t>
            </a:r>
            <a:r>
              <a:rPr lang="en-GB" sz="2400" u="sng" dirty="0">
                <a:uFill>
                  <a:solidFill>
                    <a:schemeClr val="accent1"/>
                  </a:solidFill>
                </a:uFill>
              </a:rPr>
              <a:t>proper randomisation</a:t>
            </a:r>
            <a:r>
              <a:rPr lang="en-GB" sz="2400" dirty="0">
                <a:uFill>
                  <a:solidFill>
                    <a:schemeClr val="accent1"/>
                  </a:solidFill>
                </a:uFill>
              </a:rPr>
              <a:t> </a:t>
            </a:r>
            <a:r>
              <a:rPr lang="en-GB" sz="2400" dirty="0"/>
              <a:t>to avoid selection bias, adequate sample size to minimise the play of chance, unbiased assessment of outcomes, and intention-to-treat analyses.</a:t>
            </a:r>
          </a:p>
          <a:p>
            <a:pPr marL="457200" indent="-457200">
              <a:buFont typeface="+mj-lt"/>
              <a:buAutoNum type="arabicPeriod"/>
            </a:pPr>
            <a:endParaRPr lang="en-GB" sz="2400" dirty="0"/>
          </a:p>
          <a:p>
            <a:pPr marL="457200" indent="-457200">
              <a:buFont typeface="+mj-lt"/>
              <a:buAutoNum type="arabicPeriod"/>
            </a:pPr>
            <a:r>
              <a:rPr lang="en-GB" sz="2400" b="1" dirty="0"/>
              <a:t>Good RCTs respect the rights, safety, and wellbeing of participants:</a:t>
            </a:r>
            <a:r>
              <a:rPr lang="en-GB" sz="2400" dirty="0"/>
              <a:t> Ethical clinical trials combine seeking answers to important questions with scientific validity and </a:t>
            </a:r>
            <a:r>
              <a:rPr lang="en-GB" sz="2400" u="heavy" dirty="0">
                <a:uFill>
                  <a:solidFill>
                    <a:schemeClr val="accent2"/>
                  </a:solidFill>
                </a:uFill>
              </a:rPr>
              <a:t>appropriate protection and respect for all involved, especially participants</a:t>
            </a:r>
            <a:r>
              <a:rPr lang="en-GB" sz="2400" dirty="0"/>
              <a:t>. Independent review of proposals for new research, through a research ethics committee (or equivalent), is an important governance tool and can help ensure appropriate steps are taken to protect the rights and welfare of participants. Accessible, clear communication and relevant consent at all stages of an RCT are at the heart of this principle.</a:t>
            </a:r>
          </a:p>
        </p:txBody>
      </p:sp>
      <p:pic>
        <p:nvPicPr>
          <p:cNvPr id="9" name="Picture 8">
            <a:extLst>
              <a:ext uri="{FF2B5EF4-FFF2-40B4-BE49-F238E27FC236}">
                <a16:creationId xmlns:a16="http://schemas.microsoft.com/office/drawing/2014/main" id="{202C6077-A265-AC13-CB69-081F92D38F8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98" y="2408913"/>
            <a:ext cx="1946375" cy="1946375"/>
          </a:xfrm>
          <a:prstGeom prst="rect">
            <a:avLst/>
          </a:prstGeom>
        </p:spPr>
      </p:pic>
      <p:pic>
        <p:nvPicPr>
          <p:cNvPr id="10" name="Picture 9">
            <a:extLst>
              <a:ext uri="{FF2B5EF4-FFF2-40B4-BE49-F238E27FC236}">
                <a16:creationId xmlns:a16="http://schemas.microsoft.com/office/drawing/2014/main" id="{AC6F7502-50CF-FE25-1659-99541461277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63" y="5388887"/>
            <a:ext cx="1946375" cy="1946375"/>
          </a:xfrm>
          <a:prstGeom prst="rect">
            <a:avLst/>
          </a:prstGeom>
        </p:spPr>
      </p:pic>
      <p:sp>
        <p:nvSpPr>
          <p:cNvPr id="13" name="TextBox 12">
            <a:extLst>
              <a:ext uri="{FF2B5EF4-FFF2-40B4-BE49-F238E27FC236}">
                <a16:creationId xmlns:a16="http://schemas.microsoft.com/office/drawing/2014/main" id="{FBB03F7C-244B-B7A8-0140-C9F72DD97ECD}"/>
              </a:ext>
            </a:extLst>
          </p:cNvPr>
          <p:cNvSpPr txBox="1"/>
          <p:nvPr/>
        </p:nvSpPr>
        <p:spPr>
          <a:xfrm>
            <a:off x="998538" y="1533845"/>
            <a:ext cx="8130618" cy="461665"/>
          </a:xfrm>
          <a:prstGeom prst="rect">
            <a:avLst/>
          </a:prstGeom>
          <a:noFill/>
        </p:spPr>
        <p:txBody>
          <a:bodyPr wrap="square">
            <a:spAutoFit/>
          </a:bodyPr>
          <a:lstStyle/>
          <a:p>
            <a:r>
              <a:rPr lang="en-GB" dirty="0">
                <a:solidFill>
                  <a:srgbClr val="0070C0"/>
                </a:solidFill>
                <a:hlinkClick r:id="rId4">
                  <a:extLst>
                    <a:ext uri="{A12FA001-AC4F-418D-AE19-62706E023703}">
                      <ahyp:hlinkClr xmlns:ahyp="http://schemas.microsoft.com/office/drawing/2018/hyperlinkcolor" val="tx"/>
                    </a:ext>
                  </a:extLst>
                </a:hlinkClick>
              </a:rPr>
              <a:t>https://www.goodtrials.org/guidance</a:t>
            </a:r>
            <a:r>
              <a:rPr lang="en-GB" dirty="0">
                <a:solidFill>
                  <a:srgbClr val="0070C0"/>
                </a:solidFill>
              </a:rPr>
              <a:t> </a:t>
            </a:r>
          </a:p>
        </p:txBody>
      </p:sp>
      <p:pic>
        <p:nvPicPr>
          <p:cNvPr id="15" name="Graphic 14" descr="Circle with left arrow outline">
            <a:extLst>
              <a:ext uri="{FF2B5EF4-FFF2-40B4-BE49-F238E27FC236}">
                <a16:creationId xmlns:a16="http://schemas.microsoft.com/office/drawing/2014/main" id="{02AC436E-005C-C24B-D85F-13A9CC8CA6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85378" y="8050088"/>
            <a:ext cx="914400" cy="914400"/>
          </a:xfrm>
          <a:prstGeom prst="rect">
            <a:avLst/>
          </a:prstGeom>
        </p:spPr>
      </p:pic>
      <p:pic>
        <p:nvPicPr>
          <p:cNvPr id="16" name="Graphic 15" descr="Circle with left arrow outline">
            <a:extLst>
              <a:ext uri="{FF2B5EF4-FFF2-40B4-BE49-F238E27FC236}">
                <a16:creationId xmlns:a16="http://schemas.microsoft.com/office/drawing/2014/main" id="{83E2C377-BFCE-7007-2F36-7475EF30D4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35230" y="8050088"/>
            <a:ext cx="914400" cy="914400"/>
          </a:xfrm>
          <a:prstGeom prst="rect">
            <a:avLst/>
          </a:prstGeom>
        </p:spPr>
      </p:pic>
      <p:pic>
        <p:nvPicPr>
          <p:cNvPr id="17" name="Graphic 16" descr="Circle with left arrow outline">
            <a:extLst>
              <a:ext uri="{FF2B5EF4-FFF2-40B4-BE49-F238E27FC236}">
                <a16:creationId xmlns:a16="http://schemas.microsoft.com/office/drawing/2014/main" id="{5430012F-0017-7ECA-EA07-11429B9DC00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81052" y="8050088"/>
            <a:ext cx="914400" cy="914400"/>
          </a:xfrm>
          <a:prstGeom prst="rect">
            <a:avLst/>
          </a:prstGeom>
        </p:spPr>
      </p:pic>
    </p:spTree>
    <p:extLst>
      <p:ext uri="{BB962C8B-B14F-4D97-AF65-F5344CB8AC3E}">
        <p14:creationId xmlns:p14="http://schemas.microsoft.com/office/powerpoint/2010/main" val="65860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99EA-6819-5905-4528-2354965C1553}"/>
              </a:ext>
            </a:extLst>
          </p:cNvPr>
          <p:cNvSpPr>
            <a:spLocks noGrp="1"/>
          </p:cNvSpPr>
          <p:nvPr>
            <p:ph type="title"/>
          </p:nvPr>
        </p:nvSpPr>
        <p:spPr>
          <a:xfrm>
            <a:off x="855986" y="413989"/>
            <a:ext cx="13680000" cy="581698"/>
          </a:xfrm>
        </p:spPr>
        <p:txBody>
          <a:bodyPr/>
          <a:lstStyle/>
          <a:p>
            <a:r>
              <a:rPr lang="en-GB" sz="4000" dirty="0"/>
              <a:t>Five Principles of Good Randomized Clinical Trials</a:t>
            </a:r>
            <a:br>
              <a:rPr lang="en-GB" sz="4000" dirty="0"/>
            </a:br>
            <a:endParaRPr lang="en-GB" dirty="0"/>
          </a:p>
        </p:txBody>
      </p:sp>
      <p:sp>
        <p:nvSpPr>
          <p:cNvPr id="3" name="Footer Placeholder 2">
            <a:extLst>
              <a:ext uri="{FF2B5EF4-FFF2-40B4-BE49-F238E27FC236}">
                <a16:creationId xmlns:a16="http://schemas.microsoft.com/office/drawing/2014/main" id="{3D7B0054-22B7-C284-790B-0D88CAFFB10A}"/>
              </a:ext>
            </a:extLst>
          </p:cNvPr>
          <p:cNvSpPr>
            <a:spLocks noGrp="1"/>
          </p:cNvSpPr>
          <p:nvPr>
            <p:ph type="ftr" sz="quarter" idx="10"/>
          </p:nvPr>
        </p:nvSpPr>
        <p:spPr/>
        <p:txBody>
          <a:bodyPr/>
          <a:lstStyle/>
          <a:p>
            <a:r>
              <a:rPr lang="en-GB"/>
              <a:t>ACT Consortium - September 2023</a:t>
            </a:r>
            <a:endParaRPr lang="en-GB" dirty="0"/>
          </a:p>
        </p:txBody>
      </p:sp>
      <p:sp>
        <p:nvSpPr>
          <p:cNvPr id="4" name="Slide Number Placeholder 3">
            <a:extLst>
              <a:ext uri="{FF2B5EF4-FFF2-40B4-BE49-F238E27FC236}">
                <a16:creationId xmlns:a16="http://schemas.microsoft.com/office/drawing/2014/main" id="{655A99EB-0023-7AC7-EE6A-958E428E4EAD}"/>
              </a:ext>
            </a:extLst>
          </p:cNvPr>
          <p:cNvSpPr>
            <a:spLocks noGrp="1"/>
          </p:cNvSpPr>
          <p:nvPr>
            <p:ph type="sldNum" sz="quarter" idx="11"/>
          </p:nvPr>
        </p:nvSpPr>
        <p:spPr/>
        <p:txBody>
          <a:bodyPr/>
          <a:lstStyle/>
          <a:p>
            <a:r>
              <a:rPr lang="en-GB" dirty="0"/>
              <a:t>3</a:t>
            </a:r>
          </a:p>
        </p:txBody>
      </p:sp>
      <p:sp>
        <p:nvSpPr>
          <p:cNvPr id="6" name="TextBox 5">
            <a:extLst>
              <a:ext uri="{FF2B5EF4-FFF2-40B4-BE49-F238E27FC236}">
                <a16:creationId xmlns:a16="http://schemas.microsoft.com/office/drawing/2014/main" id="{F512521A-E6E2-198B-EF8A-81192D097444}"/>
              </a:ext>
            </a:extLst>
          </p:cNvPr>
          <p:cNvSpPr txBox="1"/>
          <p:nvPr/>
        </p:nvSpPr>
        <p:spPr>
          <a:xfrm>
            <a:off x="3448274" y="1633656"/>
            <a:ext cx="10369152" cy="7109639"/>
          </a:xfrm>
          <a:prstGeom prst="rect">
            <a:avLst/>
          </a:prstGeom>
          <a:pattFill prst="pct5">
            <a:fgClr>
              <a:schemeClr val="bg2">
                <a:lumMod val="95000"/>
              </a:schemeClr>
            </a:fgClr>
            <a:bgClr>
              <a:schemeClr val="bg1"/>
            </a:bgClr>
          </a:pattFill>
        </p:spPr>
        <p:txBody>
          <a:bodyPr wrap="square">
            <a:spAutoFit/>
          </a:bodyPr>
          <a:lstStyle/>
          <a:p>
            <a:pPr marL="457200" indent="-457200">
              <a:buFont typeface="+mj-lt"/>
              <a:buAutoNum type="arabicPeriod" startAt="3"/>
            </a:pPr>
            <a:r>
              <a:rPr lang="en-GB" b="1" dirty="0"/>
              <a:t>Good RCTs are collaborative and transparent:</a:t>
            </a:r>
            <a:r>
              <a:rPr lang="en-GB" dirty="0"/>
              <a:t> All those involved in RCTs </a:t>
            </a:r>
            <a:r>
              <a:rPr lang="en-GB" u="heavy" dirty="0">
                <a:uFill>
                  <a:solidFill>
                    <a:schemeClr val="accent3"/>
                  </a:solidFill>
                </a:uFill>
              </a:rPr>
              <a:t>share responsibility for building and sustaining the trust</a:t>
            </a:r>
            <a:r>
              <a:rPr lang="en-GB" dirty="0"/>
              <a:t> of collaborating partner organisations and clinical communities, participants, and the wider public. Trust is undermined by lack of relevance or transparency and lack of respect for the rights and values of participants and those whose care will be influenced by the results.</a:t>
            </a:r>
          </a:p>
          <a:p>
            <a:pPr marL="457200" indent="-457200">
              <a:buFont typeface="+mj-lt"/>
              <a:buAutoNum type="arabicPeriod" startAt="3"/>
            </a:pPr>
            <a:endParaRPr lang="en-GB" dirty="0"/>
          </a:p>
          <a:p>
            <a:pPr marL="457200" indent="-457200">
              <a:buFont typeface="+mj-lt"/>
              <a:buAutoNum type="arabicPeriod" startAt="3"/>
            </a:pPr>
            <a:r>
              <a:rPr lang="en-GB" b="1" dirty="0"/>
              <a:t>Good RCTs are designed to be appropriate for their context: </a:t>
            </a:r>
            <a:r>
              <a:rPr lang="en-GB" dirty="0"/>
              <a:t>Ensuring that a trial is </a:t>
            </a:r>
            <a:r>
              <a:rPr lang="en-GB" u="heavy" dirty="0">
                <a:uFill>
                  <a:solidFill>
                    <a:schemeClr val="accent4"/>
                  </a:solidFill>
                </a:uFill>
              </a:rPr>
              <a:t>set up to be practicable </a:t>
            </a:r>
            <a:r>
              <a:rPr lang="en-GB" dirty="0"/>
              <a:t>and produce reliable, actionable results is an important scientific and ethical duty. </a:t>
            </a:r>
            <a:r>
              <a:rPr lang="en-GB" u="heavy" dirty="0">
                <a:uFill>
                  <a:solidFill>
                    <a:schemeClr val="accent4"/>
                  </a:solidFill>
                </a:uFill>
              </a:rPr>
              <a:t>Consideration of context and existing resources</a:t>
            </a:r>
            <a:r>
              <a:rPr lang="en-GB" dirty="0"/>
              <a:t> in a proposed trial setting can better inform effective trial design.</a:t>
            </a:r>
          </a:p>
          <a:p>
            <a:pPr marL="457200" indent="-457200">
              <a:buFont typeface="+mj-lt"/>
              <a:buAutoNum type="arabicPeriod" startAt="3"/>
            </a:pPr>
            <a:endParaRPr lang="en-GB" dirty="0"/>
          </a:p>
          <a:p>
            <a:pPr marL="457200" indent="-457200">
              <a:buFont typeface="+mj-lt"/>
              <a:buAutoNum type="arabicPeriod" startAt="3"/>
            </a:pPr>
            <a:r>
              <a:rPr lang="en-GB" b="1" dirty="0"/>
              <a:t>Good RCTs manage quality effectively and efficiently: </a:t>
            </a:r>
            <a:r>
              <a:rPr lang="en-GB" dirty="0"/>
              <a:t>Delivery of a high-quality trial requires </a:t>
            </a:r>
            <a:r>
              <a:rPr lang="en-GB" u="heavy" dirty="0">
                <a:uFill>
                  <a:solidFill>
                    <a:schemeClr val="accent5"/>
                  </a:solidFill>
                </a:uFill>
              </a:rPr>
              <a:t>competent decision making and coordinated execution</a:t>
            </a:r>
            <a:r>
              <a:rPr lang="en-GB" dirty="0"/>
              <a:t>. Good governance and good trial quality management can help achieve these features. The focus should be on adopting risk-based proportionate approaches, identifying the key issues that would have a meaningful impact on participant wellbeing and safety or on decision making based on the trial results.</a:t>
            </a:r>
          </a:p>
        </p:txBody>
      </p:sp>
      <p:pic>
        <p:nvPicPr>
          <p:cNvPr id="5" name="Picture 4">
            <a:extLst>
              <a:ext uri="{FF2B5EF4-FFF2-40B4-BE49-F238E27FC236}">
                <a16:creationId xmlns:a16="http://schemas.microsoft.com/office/drawing/2014/main" id="{A70CF010-5E79-8DA1-0848-310ECCAE1F3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38" y="1784050"/>
            <a:ext cx="1946375" cy="1946375"/>
          </a:xfrm>
          <a:prstGeom prst="rect">
            <a:avLst/>
          </a:prstGeom>
        </p:spPr>
      </p:pic>
      <p:pic>
        <p:nvPicPr>
          <p:cNvPr id="7" name="Picture 6">
            <a:extLst>
              <a:ext uri="{FF2B5EF4-FFF2-40B4-BE49-F238E27FC236}">
                <a16:creationId xmlns:a16="http://schemas.microsoft.com/office/drawing/2014/main" id="{B779C3CF-6782-E5B7-C22F-9D497A27BAB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72" y="4215289"/>
            <a:ext cx="1946375" cy="1946375"/>
          </a:xfrm>
          <a:prstGeom prst="rect">
            <a:avLst/>
          </a:prstGeom>
        </p:spPr>
      </p:pic>
      <p:pic>
        <p:nvPicPr>
          <p:cNvPr id="8" name="Picture 7">
            <a:extLst>
              <a:ext uri="{FF2B5EF4-FFF2-40B4-BE49-F238E27FC236}">
                <a16:creationId xmlns:a16="http://schemas.microsoft.com/office/drawing/2014/main" id="{423928A6-6FC6-346D-21EA-D86DEA732A0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72" y="6552803"/>
            <a:ext cx="1946375" cy="1946375"/>
          </a:xfrm>
          <a:prstGeom prst="rect">
            <a:avLst/>
          </a:prstGeom>
        </p:spPr>
      </p:pic>
      <p:sp>
        <p:nvSpPr>
          <p:cNvPr id="9" name="TextBox 8">
            <a:extLst>
              <a:ext uri="{FF2B5EF4-FFF2-40B4-BE49-F238E27FC236}">
                <a16:creationId xmlns:a16="http://schemas.microsoft.com/office/drawing/2014/main" id="{D57D0446-C91A-0FC8-E536-451F1563E02A}"/>
              </a:ext>
            </a:extLst>
          </p:cNvPr>
          <p:cNvSpPr txBox="1"/>
          <p:nvPr/>
        </p:nvSpPr>
        <p:spPr>
          <a:xfrm>
            <a:off x="783978" y="1068353"/>
            <a:ext cx="8130618" cy="461665"/>
          </a:xfrm>
          <a:prstGeom prst="rect">
            <a:avLst/>
          </a:prstGeom>
          <a:noFill/>
        </p:spPr>
        <p:txBody>
          <a:bodyPr wrap="square">
            <a:spAutoFit/>
          </a:bodyPr>
          <a:lstStyle/>
          <a:p>
            <a:r>
              <a:rPr lang="en-GB" dirty="0">
                <a:solidFill>
                  <a:srgbClr val="0070C0"/>
                </a:solidFill>
                <a:hlinkClick r:id="rId5">
                  <a:extLst>
                    <a:ext uri="{A12FA001-AC4F-418D-AE19-62706E023703}">
                      <ahyp:hlinkClr xmlns:ahyp="http://schemas.microsoft.com/office/drawing/2018/hyperlinkcolor" val="tx"/>
                    </a:ext>
                  </a:extLst>
                </a:hlinkClick>
              </a:rPr>
              <a:t>https://www.goodtrials.org/guidance</a:t>
            </a:r>
            <a:r>
              <a:rPr lang="en-GB" dirty="0">
                <a:solidFill>
                  <a:srgbClr val="0070C0"/>
                </a:solidFill>
              </a:rPr>
              <a:t> </a:t>
            </a:r>
          </a:p>
        </p:txBody>
      </p:sp>
    </p:spTree>
    <p:extLst>
      <p:ext uri="{BB962C8B-B14F-4D97-AF65-F5344CB8AC3E}">
        <p14:creationId xmlns:p14="http://schemas.microsoft.com/office/powerpoint/2010/main" val="21902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DE82-99F6-FC24-51F7-D3B49469ADCE}"/>
              </a:ext>
            </a:extLst>
          </p:cNvPr>
          <p:cNvSpPr>
            <a:spLocks noGrp="1"/>
          </p:cNvSpPr>
          <p:nvPr>
            <p:ph type="title"/>
          </p:nvPr>
        </p:nvSpPr>
        <p:spPr/>
        <p:txBody>
          <a:bodyPr/>
          <a:lstStyle/>
          <a:p>
            <a:r>
              <a:rPr lang="en-GB"/>
              <a:t>27 topics addressed under five principles</a:t>
            </a:r>
          </a:p>
        </p:txBody>
      </p:sp>
      <p:sp>
        <p:nvSpPr>
          <p:cNvPr id="5" name="Rectangle 4">
            <a:extLst>
              <a:ext uri="{FF2B5EF4-FFF2-40B4-BE49-F238E27FC236}">
                <a16:creationId xmlns:a16="http://schemas.microsoft.com/office/drawing/2014/main" id="{07063769-FB19-D88F-929C-5E14A7DA8AC3}"/>
              </a:ext>
            </a:extLst>
          </p:cNvPr>
          <p:cNvSpPr>
            <a:spLocks/>
          </p:cNvSpPr>
          <p:nvPr/>
        </p:nvSpPr>
        <p:spPr>
          <a:xfrm>
            <a:off x="995124" y="5336995"/>
            <a:ext cx="2519753" cy="3239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t"/>
          <a:lstStyle/>
          <a:p>
            <a:pPr marL="380305" indent="-380305" defTabSz="456946">
              <a:buFont typeface="+mj-lt"/>
              <a:buAutoNum type="arabicPeriod"/>
              <a:defRPr/>
            </a:pPr>
            <a:r>
              <a:rPr lang="en-GB" sz="1600">
                <a:solidFill>
                  <a:srgbClr val="000000"/>
                </a:solidFill>
                <a:latin typeface="Neue Haas Unica"/>
              </a:rPr>
              <a:t>Trial population</a:t>
            </a:r>
            <a:endParaRPr lang="en-US">
              <a:solidFill>
                <a:prstClr val="white"/>
              </a:solidFill>
              <a:latin typeface="Neue Haas Unica"/>
            </a:endParaRPr>
          </a:p>
          <a:p>
            <a:pPr marL="380305" indent="-380305" defTabSz="456946">
              <a:buFont typeface="+mj-lt"/>
              <a:buAutoNum type="arabicPeriod"/>
              <a:defRPr/>
            </a:pPr>
            <a:r>
              <a:rPr lang="en-GB" sz="1600">
                <a:solidFill>
                  <a:srgbClr val="000000"/>
                </a:solidFill>
                <a:latin typeface="Neue Haas Unica"/>
              </a:rPr>
              <a:t>Allocation</a:t>
            </a:r>
          </a:p>
          <a:p>
            <a:pPr marL="380305" indent="-380305" defTabSz="456946">
              <a:buFont typeface="+mj-lt"/>
              <a:buAutoNum type="arabicPeriod"/>
              <a:defRPr/>
            </a:pPr>
            <a:r>
              <a:rPr lang="en-GB" sz="1600">
                <a:solidFill>
                  <a:srgbClr val="000000"/>
                </a:solidFill>
                <a:latin typeface="Neue Haas Unica"/>
              </a:rPr>
              <a:t>Adequate size</a:t>
            </a:r>
          </a:p>
          <a:p>
            <a:pPr marL="380305" indent="-380305" defTabSz="456946">
              <a:buFont typeface="+mj-lt"/>
              <a:buAutoNum type="arabicPeriod"/>
              <a:defRPr/>
            </a:pPr>
            <a:r>
              <a:rPr lang="en-GB" sz="1600">
                <a:solidFill>
                  <a:srgbClr val="000000"/>
                </a:solidFill>
                <a:latin typeface="Neue Haas Unica"/>
              </a:rPr>
              <a:t>Blinding</a:t>
            </a:r>
          </a:p>
          <a:p>
            <a:pPr marL="380305" indent="-380305" defTabSz="456946">
              <a:buFont typeface="+mj-lt"/>
              <a:buAutoNum type="arabicPeriod"/>
              <a:defRPr/>
            </a:pPr>
            <a:r>
              <a:rPr lang="en-GB" sz="1600">
                <a:solidFill>
                  <a:srgbClr val="000000"/>
                </a:solidFill>
                <a:latin typeface="Neue Haas Unica"/>
              </a:rPr>
              <a:t>Adherence</a:t>
            </a:r>
          </a:p>
          <a:p>
            <a:pPr marL="380305" indent="-380305" defTabSz="456946">
              <a:buFont typeface="+mj-lt"/>
              <a:buAutoNum type="arabicPeriod"/>
              <a:defRPr/>
            </a:pPr>
            <a:r>
              <a:rPr lang="en-GB" sz="1600">
                <a:solidFill>
                  <a:srgbClr val="000000"/>
                </a:solidFill>
                <a:latin typeface="Neue Haas Unica"/>
              </a:rPr>
              <a:t>Follow-up</a:t>
            </a:r>
          </a:p>
          <a:p>
            <a:pPr marL="380305" indent="-380305" defTabSz="456946">
              <a:buFont typeface="+mj-lt"/>
              <a:buAutoNum type="arabicPeriod"/>
              <a:defRPr/>
            </a:pPr>
            <a:r>
              <a:rPr lang="en-GB" sz="1600">
                <a:solidFill>
                  <a:srgbClr val="000000"/>
                </a:solidFill>
                <a:latin typeface="Neue Haas Unica"/>
              </a:rPr>
              <a:t>Measuring outcomes</a:t>
            </a:r>
          </a:p>
          <a:p>
            <a:pPr marL="380305" indent="-380305" defTabSz="456946">
              <a:buFont typeface="+mj-lt"/>
              <a:buAutoNum type="arabicPeriod"/>
              <a:defRPr/>
            </a:pPr>
            <a:r>
              <a:rPr lang="en-GB" sz="1600">
                <a:solidFill>
                  <a:srgbClr val="000000"/>
                </a:solidFill>
                <a:latin typeface="Neue Haas Unica"/>
              </a:rPr>
              <a:t>Data capture</a:t>
            </a:r>
          </a:p>
          <a:p>
            <a:pPr marL="380305" indent="-380305" defTabSz="456946">
              <a:buFont typeface="+mj-lt"/>
              <a:buAutoNum type="arabicPeriod"/>
              <a:defRPr/>
            </a:pPr>
            <a:r>
              <a:rPr lang="en-GB" sz="1600">
                <a:solidFill>
                  <a:srgbClr val="000000"/>
                </a:solidFill>
                <a:latin typeface="Neue Haas Unica"/>
              </a:rPr>
              <a:t>Ascertainment</a:t>
            </a:r>
          </a:p>
          <a:p>
            <a:pPr marL="380305" indent="-380305" defTabSz="456946">
              <a:buFont typeface="+mj-lt"/>
              <a:buAutoNum type="arabicPeriod"/>
              <a:defRPr/>
            </a:pPr>
            <a:r>
              <a:rPr lang="en-GB" sz="1600">
                <a:solidFill>
                  <a:srgbClr val="000000"/>
                </a:solidFill>
                <a:latin typeface="Neue Haas Unica"/>
              </a:rPr>
              <a:t>Statistical analysis</a:t>
            </a:r>
          </a:p>
          <a:p>
            <a:pPr marL="380305" indent="-380305" defTabSz="456946">
              <a:buFont typeface="+mj-lt"/>
              <a:buAutoNum type="arabicPeriod"/>
              <a:defRPr/>
            </a:pPr>
            <a:r>
              <a:rPr lang="en-GB" sz="1600">
                <a:solidFill>
                  <a:srgbClr val="000000"/>
                </a:solidFill>
                <a:latin typeface="Neue Haas Unica"/>
              </a:rPr>
              <a:t>Assessing effects</a:t>
            </a:r>
          </a:p>
          <a:p>
            <a:pPr marL="380305" indent="-380305" defTabSz="456946">
              <a:buFont typeface="+mj-lt"/>
              <a:buAutoNum type="arabicPeriod"/>
              <a:defRPr/>
            </a:pPr>
            <a:r>
              <a:rPr lang="en-GB" sz="1600">
                <a:solidFill>
                  <a:srgbClr val="000000"/>
                </a:solidFill>
                <a:latin typeface="Neue Haas Unica"/>
              </a:rPr>
              <a:t>Emerging information</a:t>
            </a:r>
          </a:p>
        </p:txBody>
      </p:sp>
      <p:sp>
        <p:nvSpPr>
          <p:cNvPr id="6" name="Rectangle 5">
            <a:extLst>
              <a:ext uri="{FF2B5EF4-FFF2-40B4-BE49-F238E27FC236}">
                <a16:creationId xmlns:a16="http://schemas.microsoft.com/office/drawing/2014/main" id="{503C576D-17A6-E638-75C0-6AB4A14322AE}"/>
              </a:ext>
            </a:extLst>
          </p:cNvPr>
          <p:cNvSpPr>
            <a:spLocks/>
          </p:cNvSpPr>
          <p:nvPr/>
        </p:nvSpPr>
        <p:spPr>
          <a:xfrm>
            <a:off x="3792480" y="5336995"/>
            <a:ext cx="2519753" cy="3239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t"/>
          <a:lstStyle/>
          <a:p>
            <a:pPr marL="342846" indent="-342846" defTabSz="456946">
              <a:buFont typeface="+mj-lt"/>
              <a:buAutoNum type="arabicPeriod" startAt="13"/>
              <a:defRPr/>
            </a:pPr>
            <a:r>
              <a:rPr lang="en-GB" sz="1600">
                <a:solidFill>
                  <a:srgbClr val="000000"/>
                </a:solidFill>
                <a:latin typeface="Neue Haas Unica"/>
              </a:rPr>
              <a:t>Appropriate participant communication</a:t>
            </a:r>
          </a:p>
          <a:p>
            <a:pPr marL="342846" indent="-342846" defTabSz="456946">
              <a:buFont typeface="+mj-lt"/>
              <a:buAutoNum type="arabicPeriod" startAt="13"/>
              <a:defRPr/>
            </a:pPr>
            <a:r>
              <a:rPr lang="en-GB" sz="1600">
                <a:solidFill>
                  <a:srgbClr val="000000"/>
                </a:solidFill>
                <a:latin typeface="Neue Haas Unica"/>
              </a:rPr>
              <a:t>Relevant consent</a:t>
            </a:r>
          </a:p>
          <a:p>
            <a:pPr marL="342846" indent="-342846" defTabSz="456946">
              <a:buFont typeface="+mj-lt"/>
              <a:buAutoNum type="arabicPeriod" startAt="13"/>
              <a:defRPr/>
            </a:pPr>
            <a:r>
              <a:rPr lang="en-GB" sz="1600">
                <a:solidFill>
                  <a:srgbClr val="000000"/>
                </a:solidFill>
                <a:latin typeface="Neue Haas Unica"/>
              </a:rPr>
              <a:t>Changing consent</a:t>
            </a:r>
          </a:p>
          <a:p>
            <a:pPr marL="342846" indent="-342846" defTabSz="456946">
              <a:buFont typeface="+mj-lt"/>
              <a:buAutoNum type="arabicPeriod" startAt="13"/>
              <a:defRPr/>
            </a:pPr>
            <a:r>
              <a:rPr lang="en-GB" sz="1600">
                <a:solidFill>
                  <a:srgbClr val="000000"/>
                </a:solidFill>
                <a:latin typeface="Neue Haas Unica"/>
              </a:rPr>
              <a:t>Implications of changing consent</a:t>
            </a:r>
          </a:p>
          <a:p>
            <a:pPr marL="342846" indent="-342846" defTabSz="456946">
              <a:buFont typeface="+mj-lt"/>
              <a:buAutoNum type="arabicPeriod" startAt="13"/>
              <a:defRPr/>
            </a:pPr>
            <a:r>
              <a:rPr lang="en-GB" sz="1600">
                <a:solidFill>
                  <a:srgbClr val="000000"/>
                </a:solidFill>
                <a:latin typeface="Neue Haas Unica"/>
              </a:rPr>
              <a:t>Safety of individual participants</a:t>
            </a:r>
          </a:p>
          <a:p>
            <a:pPr marL="342846" indent="-342846" defTabSz="456946">
              <a:buFont typeface="+mj-lt"/>
              <a:buAutoNum type="arabicPeriod" startAt="13"/>
              <a:defRPr/>
            </a:pPr>
            <a:r>
              <a:rPr lang="en-GB" sz="1600">
                <a:solidFill>
                  <a:srgbClr val="000000"/>
                </a:solidFill>
                <a:latin typeface="Neue Haas Unica"/>
              </a:rPr>
              <a:t>Communication of new information</a:t>
            </a:r>
          </a:p>
        </p:txBody>
      </p:sp>
      <p:sp>
        <p:nvSpPr>
          <p:cNvPr id="7" name="Rectangle 6">
            <a:extLst>
              <a:ext uri="{FF2B5EF4-FFF2-40B4-BE49-F238E27FC236}">
                <a16:creationId xmlns:a16="http://schemas.microsoft.com/office/drawing/2014/main" id="{ED99FBCB-D580-02EC-C038-56523DDFD08E}"/>
              </a:ext>
            </a:extLst>
          </p:cNvPr>
          <p:cNvSpPr>
            <a:spLocks/>
          </p:cNvSpPr>
          <p:nvPr/>
        </p:nvSpPr>
        <p:spPr>
          <a:xfrm>
            <a:off x="9383286" y="5299666"/>
            <a:ext cx="2519753" cy="3239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t"/>
          <a:lstStyle/>
          <a:p>
            <a:pPr marL="399986" indent="-399986" defTabSz="456946">
              <a:buFont typeface="+mj-lt"/>
              <a:buAutoNum type="arabicPeriod" startAt="22"/>
              <a:defRPr/>
            </a:pPr>
            <a:r>
              <a:rPr lang="en-GB" sz="1600">
                <a:solidFill>
                  <a:srgbClr val="000000"/>
                </a:solidFill>
                <a:latin typeface="Neue Haas Unica"/>
              </a:rPr>
              <a:t>Setting and context</a:t>
            </a:r>
          </a:p>
          <a:p>
            <a:pPr marL="399986" indent="-399986" defTabSz="456946">
              <a:buFont typeface="+mj-lt"/>
              <a:buAutoNum type="arabicPeriod" startAt="22"/>
              <a:defRPr/>
            </a:pPr>
            <a:r>
              <a:rPr lang="en-GB" sz="1600">
                <a:solidFill>
                  <a:srgbClr val="000000"/>
                </a:solidFill>
                <a:latin typeface="Neue Haas Unica"/>
              </a:rPr>
              <a:t>Use of existing resources</a:t>
            </a:r>
          </a:p>
        </p:txBody>
      </p:sp>
      <p:sp>
        <p:nvSpPr>
          <p:cNvPr id="8" name="Rectangle 7">
            <a:extLst>
              <a:ext uri="{FF2B5EF4-FFF2-40B4-BE49-F238E27FC236}">
                <a16:creationId xmlns:a16="http://schemas.microsoft.com/office/drawing/2014/main" id="{3B0BE8DC-4122-73A6-9EAB-85AECA64A91B}"/>
              </a:ext>
            </a:extLst>
          </p:cNvPr>
          <p:cNvSpPr>
            <a:spLocks noChangeAspect="1"/>
          </p:cNvSpPr>
          <p:nvPr/>
        </p:nvSpPr>
        <p:spPr>
          <a:xfrm>
            <a:off x="6588320" y="3850519"/>
            <a:ext cx="2519753" cy="14398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ctr"/>
          <a:lstStyle/>
          <a:p>
            <a:pPr algn="ctr" defTabSz="456946">
              <a:defRPr/>
            </a:pPr>
            <a:r>
              <a:rPr lang="en-GB" sz="1865" b="1">
                <a:solidFill>
                  <a:srgbClr val="000000"/>
                </a:solidFill>
                <a:latin typeface="Neue Haas Unica"/>
              </a:rPr>
              <a:t>Collaborative and transparent</a:t>
            </a:r>
          </a:p>
        </p:txBody>
      </p:sp>
      <p:sp>
        <p:nvSpPr>
          <p:cNvPr id="9" name="Rectangle 8">
            <a:extLst>
              <a:ext uri="{FF2B5EF4-FFF2-40B4-BE49-F238E27FC236}">
                <a16:creationId xmlns:a16="http://schemas.microsoft.com/office/drawing/2014/main" id="{C4EFD3D6-E56E-B85B-2DA5-BABED6C776D5}"/>
              </a:ext>
            </a:extLst>
          </p:cNvPr>
          <p:cNvSpPr>
            <a:spLocks noChangeAspect="1"/>
          </p:cNvSpPr>
          <p:nvPr/>
        </p:nvSpPr>
        <p:spPr>
          <a:xfrm>
            <a:off x="12176735" y="3850519"/>
            <a:ext cx="2519753" cy="14398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ctr"/>
          <a:lstStyle/>
          <a:p>
            <a:pPr algn="ctr" defTabSz="456946">
              <a:defRPr/>
            </a:pPr>
            <a:r>
              <a:rPr lang="en-GB" sz="1865" b="1">
                <a:solidFill>
                  <a:srgbClr val="000000"/>
                </a:solidFill>
                <a:latin typeface="Neue Haas Unica"/>
              </a:rPr>
              <a:t>Manages quality effectively and efficiently</a:t>
            </a:r>
          </a:p>
        </p:txBody>
      </p:sp>
      <p:sp>
        <p:nvSpPr>
          <p:cNvPr id="10" name="Rectangle 9">
            <a:extLst>
              <a:ext uri="{FF2B5EF4-FFF2-40B4-BE49-F238E27FC236}">
                <a16:creationId xmlns:a16="http://schemas.microsoft.com/office/drawing/2014/main" id="{8B0A61AC-F65F-61E9-9F40-C69F6B2C265D}"/>
              </a:ext>
            </a:extLst>
          </p:cNvPr>
          <p:cNvSpPr>
            <a:spLocks noChangeAspect="1"/>
          </p:cNvSpPr>
          <p:nvPr/>
        </p:nvSpPr>
        <p:spPr>
          <a:xfrm>
            <a:off x="1007171" y="3851094"/>
            <a:ext cx="2519753" cy="14398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ctr"/>
          <a:lstStyle/>
          <a:p>
            <a:pPr algn="ctr" defTabSz="456946">
              <a:defRPr/>
            </a:pPr>
            <a:r>
              <a:rPr lang="en-GB" sz="1865" b="1" dirty="0">
                <a:solidFill>
                  <a:srgbClr val="000000"/>
                </a:solidFill>
                <a:latin typeface="Neue Haas Unica"/>
              </a:rPr>
              <a:t>Produces a scientifically sound answer to a relevant question</a:t>
            </a:r>
          </a:p>
        </p:txBody>
      </p:sp>
      <p:sp>
        <p:nvSpPr>
          <p:cNvPr id="11" name="Rectangle 10">
            <a:extLst>
              <a:ext uri="{FF2B5EF4-FFF2-40B4-BE49-F238E27FC236}">
                <a16:creationId xmlns:a16="http://schemas.microsoft.com/office/drawing/2014/main" id="{81960C49-7928-FB29-2C78-9CE4B2C2DCD2}"/>
              </a:ext>
            </a:extLst>
          </p:cNvPr>
          <p:cNvSpPr>
            <a:spLocks noChangeAspect="1"/>
          </p:cNvSpPr>
          <p:nvPr/>
        </p:nvSpPr>
        <p:spPr>
          <a:xfrm>
            <a:off x="3797746" y="3851095"/>
            <a:ext cx="2519753" cy="14410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ctr"/>
          <a:lstStyle/>
          <a:p>
            <a:pPr algn="ctr" defTabSz="456946">
              <a:defRPr/>
            </a:pPr>
            <a:r>
              <a:rPr lang="en-GB" sz="1865" b="1">
                <a:solidFill>
                  <a:srgbClr val="000000"/>
                </a:solidFill>
                <a:latin typeface="Neue Haas Unica"/>
              </a:rPr>
              <a:t>Respects the rights &amp; well-being of participants</a:t>
            </a:r>
            <a:endParaRPr lang="en-GB" sz="1865">
              <a:solidFill>
                <a:srgbClr val="000000"/>
              </a:solidFill>
              <a:latin typeface="Neue Haas Unica"/>
            </a:endParaRPr>
          </a:p>
        </p:txBody>
      </p:sp>
      <p:sp>
        <p:nvSpPr>
          <p:cNvPr id="12" name="Rectangle 11">
            <a:extLst>
              <a:ext uri="{FF2B5EF4-FFF2-40B4-BE49-F238E27FC236}">
                <a16:creationId xmlns:a16="http://schemas.microsoft.com/office/drawing/2014/main" id="{0B892F92-A610-F718-0D9D-1063664E19B9}"/>
              </a:ext>
            </a:extLst>
          </p:cNvPr>
          <p:cNvSpPr>
            <a:spLocks noChangeAspect="1"/>
          </p:cNvSpPr>
          <p:nvPr/>
        </p:nvSpPr>
        <p:spPr>
          <a:xfrm>
            <a:off x="9381022" y="3854194"/>
            <a:ext cx="2519753" cy="14398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ctr"/>
          <a:lstStyle/>
          <a:p>
            <a:pPr algn="ctr" defTabSz="456946">
              <a:defRPr/>
            </a:pPr>
            <a:r>
              <a:rPr lang="en-GB" sz="1865" b="1" dirty="0">
                <a:solidFill>
                  <a:srgbClr val="000000"/>
                </a:solidFill>
                <a:latin typeface="Neue Haas Unica"/>
              </a:rPr>
              <a:t>Feasible for</a:t>
            </a:r>
          </a:p>
          <a:p>
            <a:pPr algn="ctr" defTabSz="456946">
              <a:defRPr/>
            </a:pPr>
            <a:r>
              <a:rPr lang="en-GB" sz="1865" b="1" dirty="0">
                <a:solidFill>
                  <a:srgbClr val="000000"/>
                </a:solidFill>
                <a:latin typeface="Neue Haas Unica"/>
              </a:rPr>
              <a:t>the context</a:t>
            </a:r>
          </a:p>
        </p:txBody>
      </p:sp>
      <p:sp>
        <p:nvSpPr>
          <p:cNvPr id="13" name="Rectangle 12">
            <a:extLst>
              <a:ext uri="{FF2B5EF4-FFF2-40B4-BE49-F238E27FC236}">
                <a16:creationId xmlns:a16="http://schemas.microsoft.com/office/drawing/2014/main" id="{2E0E47D4-1E7E-36F6-30E4-DFBA248B8FF3}"/>
              </a:ext>
            </a:extLst>
          </p:cNvPr>
          <p:cNvSpPr>
            <a:spLocks/>
          </p:cNvSpPr>
          <p:nvPr/>
        </p:nvSpPr>
        <p:spPr>
          <a:xfrm>
            <a:off x="6585930" y="5388710"/>
            <a:ext cx="2519753" cy="3239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t"/>
          <a:lstStyle/>
          <a:p>
            <a:pPr marL="342846" indent="-342846" defTabSz="456946">
              <a:buFont typeface="+mj-lt"/>
              <a:buAutoNum type="arabicPeriod" startAt="19"/>
              <a:defRPr/>
            </a:pPr>
            <a:r>
              <a:rPr lang="en-GB" sz="1600">
                <a:solidFill>
                  <a:srgbClr val="000000"/>
                </a:solidFill>
                <a:latin typeface="Neue Haas Unica"/>
              </a:rPr>
              <a:t>Working in partnership with patients and communities</a:t>
            </a:r>
          </a:p>
          <a:p>
            <a:pPr marL="342846" indent="-342846" defTabSz="456946">
              <a:buFont typeface="+mj-lt"/>
              <a:buAutoNum type="arabicPeriod" startAt="19"/>
              <a:defRPr/>
            </a:pPr>
            <a:r>
              <a:rPr lang="en-GB" sz="1600">
                <a:solidFill>
                  <a:srgbClr val="000000"/>
                </a:solidFill>
                <a:latin typeface="Neue Haas Unica"/>
              </a:rPr>
              <a:t>Collaboration among organizations</a:t>
            </a:r>
          </a:p>
          <a:p>
            <a:pPr marL="342846" indent="-342846" defTabSz="456946">
              <a:buFont typeface="+mj-lt"/>
              <a:buAutoNum type="arabicPeriod" startAt="19"/>
              <a:defRPr/>
            </a:pPr>
            <a:r>
              <a:rPr lang="en-GB" sz="1600">
                <a:solidFill>
                  <a:srgbClr val="000000"/>
                </a:solidFill>
                <a:latin typeface="Neue Haas Unica"/>
              </a:rPr>
              <a:t>Transparency</a:t>
            </a:r>
          </a:p>
        </p:txBody>
      </p:sp>
      <p:sp>
        <p:nvSpPr>
          <p:cNvPr id="14" name="Rectangle 13">
            <a:extLst>
              <a:ext uri="{FF2B5EF4-FFF2-40B4-BE49-F238E27FC236}">
                <a16:creationId xmlns:a16="http://schemas.microsoft.com/office/drawing/2014/main" id="{BA3E4EDA-339E-3E04-3F73-2D7312F56A68}"/>
              </a:ext>
            </a:extLst>
          </p:cNvPr>
          <p:cNvSpPr>
            <a:spLocks/>
          </p:cNvSpPr>
          <p:nvPr/>
        </p:nvSpPr>
        <p:spPr>
          <a:xfrm>
            <a:off x="12176735" y="5388710"/>
            <a:ext cx="2519753" cy="3239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7" rIns="91397" bIns="45697" rtlCol="0" anchor="t"/>
          <a:lstStyle/>
          <a:p>
            <a:pPr marL="342846" indent="-342846" defTabSz="456946">
              <a:buFont typeface="+mj-lt"/>
              <a:buAutoNum type="arabicPeriod" startAt="24"/>
              <a:defRPr/>
            </a:pPr>
            <a:r>
              <a:rPr lang="en-GB" sz="1600">
                <a:solidFill>
                  <a:srgbClr val="000000"/>
                </a:solidFill>
                <a:latin typeface="Neue Haas Unica"/>
              </a:rPr>
              <a:t>Competent advice and decision-making</a:t>
            </a:r>
          </a:p>
          <a:p>
            <a:pPr marL="342846" indent="-342846" defTabSz="456946">
              <a:buFont typeface="+mj-lt"/>
              <a:buAutoNum type="arabicPeriod" startAt="24"/>
              <a:defRPr/>
            </a:pPr>
            <a:r>
              <a:rPr lang="en-GB" sz="1600">
                <a:solidFill>
                  <a:srgbClr val="000000"/>
                </a:solidFill>
                <a:latin typeface="Neue Haas Unica"/>
              </a:rPr>
              <a:t>Protecting trial integrity</a:t>
            </a:r>
          </a:p>
          <a:p>
            <a:pPr marL="342846" indent="-342846" defTabSz="456946">
              <a:buFont typeface="+mj-lt"/>
              <a:buAutoNum type="arabicPeriod" startAt="24"/>
              <a:defRPr/>
            </a:pPr>
            <a:r>
              <a:rPr lang="en-GB" sz="1600">
                <a:solidFill>
                  <a:srgbClr val="000000"/>
                </a:solidFill>
                <a:latin typeface="Neue Haas Unica"/>
              </a:rPr>
              <a:t>Planning for success and focusing on issues that matter</a:t>
            </a:r>
          </a:p>
          <a:p>
            <a:pPr marL="342846" indent="-342846" defTabSz="456946">
              <a:buFont typeface="+mj-lt"/>
              <a:buAutoNum type="arabicPeriod" startAt="24"/>
              <a:defRPr/>
            </a:pPr>
            <a:r>
              <a:rPr lang="en-GB" sz="1600">
                <a:solidFill>
                  <a:srgbClr val="000000"/>
                </a:solidFill>
                <a:latin typeface="Neue Haas Unica"/>
              </a:rPr>
              <a:t>Monitoring, auditing and inspection of study quality</a:t>
            </a:r>
            <a:endParaRPr lang="en-GB" sz="1600" b="1">
              <a:solidFill>
                <a:srgbClr val="000000"/>
              </a:solidFill>
              <a:latin typeface="Neue Haas Unica"/>
            </a:endParaRPr>
          </a:p>
          <a:p>
            <a:pPr marL="342846" indent="-342846" algn="ctr" defTabSz="456946">
              <a:buFont typeface="+mj-lt"/>
              <a:buAutoNum type="arabicPeriod" startAt="24"/>
              <a:defRPr/>
            </a:pPr>
            <a:endParaRPr lang="en-GB" sz="1600" b="1">
              <a:solidFill>
                <a:srgbClr val="000000"/>
              </a:solidFill>
              <a:latin typeface="Neue Haas Unica"/>
            </a:endParaRPr>
          </a:p>
        </p:txBody>
      </p:sp>
      <p:pic>
        <p:nvPicPr>
          <p:cNvPr id="16" name="Picture 15">
            <a:extLst>
              <a:ext uri="{FF2B5EF4-FFF2-40B4-BE49-F238E27FC236}">
                <a16:creationId xmlns:a16="http://schemas.microsoft.com/office/drawing/2014/main" id="{EC54505F-ABEE-5EA6-C14F-9D498BA5327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124" y="1808321"/>
            <a:ext cx="1946185" cy="1946185"/>
          </a:xfrm>
          <a:prstGeom prst="rect">
            <a:avLst/>
          </a:prstGeom>
        </p:spPr>
      </p:pic>
      <p:pic>
        <p:nvPicPr>
          <p:cNvPr id="18" name="Picture 17">
            <a:extLst>
              <a:ext uri="{FF2B5EF4-FFF2-40B4-BE49-F238E27FC236}">
                <a16:creationId xmlns:a16="http://schemas.microsoft.com/office/drawing/2014/main" id="{CEA33F30-97EC-118B-4619-559A084BF3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530" y="1808321"/>
            <a:ext cx="1946185" cy="1946185"/>
          </a:xfrm>
          <a:prstGeom prst="rect">
            <a:avLst/>
          </a:prstGeom>
        </p:spPr>
      </p:pic>
      <p:pic>
        <p:nvPicPr>
          <p:cNvPr id="20" name="Picture 19">
            <a:extLst>
              <a:ext uri="{FF2B5EF4-FFF2-40B4-BE49-F238E27FC236}">
                <a16:creationId xmlns:a16="http://schemas.microsoft.com/office/drawing/2014/main" id="{D1ADA6EF-A0A8-423D-85A9-B229A9A7510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5475" y="1808321"/>
            <a:ext cx="1946185" cy="1946185"/>
          </a:xfrm>
          <a:prstGeom prst="rect">
            <a:avLst/>
          </a:prstGeom>
        </p:spPr>
      </p:pic>
      <p:pic>
        <p:nvPicPr>
          <p:cNvPr id="22" name="Picture 21">
            <a:extLst>
              <a:ext uri="{FF2B5EF4-FFF2-40B4-BE49-F238E27FC236}">
                <a16:creationId xmlns:a16="http://schemas.microsoft.com/office/drawing/2014/main" id="{E5C820E5-56CA-C0ED-51F7-1122056F780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420" y="1790864"/>
            <a:ext cx="1946185" cy="1946185"/>
          </a:xfrm>
          <a:prstGeom prst="rect">
            <a:avLst/>
          </a:prstGeom>
        </p:spPr>
      </p:pic>
      <p:pic>
        <p:nvPicPr>
          <p:cNvPr id="24" name="Picture 23">
            <a:extLst>
              <a:ext uri="{FF2B5EF4-FFF2-40B4-BE49-F238E27FC236}">
                <a16:creationId xmlns:a16="http://schemas.microsoft.com/office/drawing/2014/main" id="{F2F52055-9BC7-3D84-BDDE-12B771CD6B96}"/>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9734" y="1784325"/>
            <a:ext cx="1946185" cy="1946185"/>
          </a:xfrm>
          <a:prstGeom prst="rect">
            <a:avLst/>
          </a:prstGeom>
        </p:spPr>
      </p:pic>
    </p:spTree>
    <p:extLst>
      <p:ext uri="{BB962C8B-B14F-4D97-AF65-F5344CB8AC3E}">
        <p14:creationId xmlns:p14="http://schemas.microsoft.com/office/powerpoint/2010/main" val="401299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pic>
        <p:nvPicPr>
          <p:cNvPr id="4" name="Picture 3"/>
          <p:cNvPicPr>
            <a:picLocks noChangeAspect="1"/>
          </p:cNvPicPr>
          <p:nvPr/>
        </p:nvPicPr>
        <p:blipFill>
          <a:blip r:embed="rId2"/>
          <a:stretch>
            <a:fillRect/>
          </a:stretch>
        </p:blipFill>
        <p:spPr>
          <a:xfrm>
            <a:off x="401985" y="1765442"/>
            <a:ext cx="15589344" cy="5796337"/>
          </a:xfrm>
          <a:prstGeom prst="rect">
            <a:avLst/>
          </a:prstGeom>
        </p:spPr>
      </p:pic>
      <p:cxnSp>
        <p:nvCxnSpPr>
          <p:cNvPr id="6" name="Straight Connector 5"/>
          <p:cNvCxnSpPr/>
          <p:nvPr/>
        </p:nvCxnSpPr>
        <p:spPr>
          <a:xfrm flipV="1">
            <a:off x="2884407" y="3089096"/>
            <a:ext cx="12226248" cy="3424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V="1">
            <a:off x="539617" y="3493213"/>
            <a:ext cx="8125716" cy="5936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itle 1"/>
          <p:cNvSpPr txBox="1">
            <a:spLocks/>
          </p:cNvSpPr>
          <p:nvPr/>
        </p:nvSpPr>
        <p:spPr>
          <a:xfrm>
            <a:off x="1016794" y="422718"/>
            <a:ext cx="14630400" cy="1261489"/>
          </a:xfrm>
          <a:prstGeom prst="rect">
            <a:avLst/>
          </a:prstGeom>
        </p:spPr>
        <p:txBody>
          <a:bodyPr vert="horz" lIns="121904" tIns="60952" rIns="121904" bIns="60952" rtlCol="0" anchor="ctr">
            <a:normAutofit fontScale="75000" lnSpcReduction="20000"/>
          </a:bodyPr>
          <a:lstStyle>
            <a:lvl1pPr algn="ctr" defTabSz="1218990" rtl="0" eaLnBrk="1" latinLnBrk="0" hangingPunct="1">
              <a:spcBef>
                <a:spcPct val="0"/>
              </a:spcBef>
              <a:buNone/>
              <a:defRPr sz="4267" b="1" kern="1200">
                <a:solidFill>
                  <a:schemeClr val="tx1"/>
                </a:solidFill>
                <a:latin typeface="+mj-lt"/>
                <a:ea typeface="+mj-ea"/>
                <a:cs typeface="+mj-cs"/>
              </a:defRPr>
            </a:lvl1pPr>
          </a:lstStyle>
          <a:p>
            <a:r>
              <a:rPr lang="en-GB" sz="5689"/>
              <a:t>Good RCTs are designed to produce scientifically sound answers to relevant questions</a:t>
            </a:r>
            <a:endParaRPr lang="en-GB" sz="5689" dirty="0"/>
          </a:p>
        </p:txBody>
      </p:sp>
      <p:cxnSp>
        <p:nvCxnSpPr>
          <p:cNvPr id="9" name="Straight Connector 8"/>
          <p:cNvCxnSpPr/>
          <p:nvPr/>
        </p:nvCxnSpPr>
        <p:spPr>
          <a:xfrm flipV="1">
            <a:off x="4168757" y="6489152"/>
            <a:ext cx="11393192" cy="1088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flipV="1">
            <a:off x="539617" y="7005803"/>
            <a:ext cx="2849419" cy="798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3296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1" y="226368"/>
            <a:ext cx="16208052" cy="1261489"/>
          </a:xfrm>
        </p:spPr>
        <p:txBody>
          <a:bodyPr>
            <a:normAutofit/>
          </a:bodyPr>
          <a:lstStyle/>
          <a:p>
            <a:r>
              <a:rPr lang="en-GB" dirty="0"/>
              <a:t>Good RCTs are designed to be feasible for their context</a:t>
            </a:r>
          </a:p>
        </p:txBody>
      </p:sp>
      <p:sp>
        <p:nvSpPr>
          <p:cNvPr id="3" name="Footer Placeholder 2"/>
          <p:cNvSpPr>
            <a:spLocks noGrp="1"/>
          </p:cNvSpPr>
          <p:nvPr>
            <p:ph type="ftr" sz="quarter" idx="10"/>
          </p:nvPr>
        </p:nvSpPr>
        <p:spPr/>
        <p:txBody>
          <a:bodyPr/>
          <a:lstStyle/>
          <a:p>
            <a:endParaRPr lang="en-GB" dirty="0"/>
          </a:p>
        </p:txBody>
      </p:sp>
      <p:pic>
        <p:nvPicPr>
          <p:cNvPr id="4" name="Picture 3"/>
          <p:cNvPicPr>
            <a:picLocks noChangeAspect="1"/>
          </p:cNvPicPr>
          <p:nvPr/>
        </p:nvPicPr>
        <p:blipFill>
          <a:blip r:embed="rId2"/>
          <a:stretch>
            <a:fillRect/>
          </a:stretch>
        </p:blipFill>
        <p:spPr>
          <a:xfrm>
            <a:off x="361962" y="1711972"/>
            <a:ext cx="15152809" cy="7182524"/>
          </a:xfrm>
          <a:prstGeom prst="rect">
            <a:avLst/>
          </a:prstGeom>
        </p:spPr>
      </p:pic>
      <p:cxnSp>
        <p:nvCxnSpPr>
          <p:cNvPr id="5" name="Straight Connector 4"/>
          <p:cNvCxnSpPr/>
          <p:nvPr/>
        </p:nvCxnSpPr>
        <p:spPr>
          <a:xfrm>
            <a:off x="2674359" y="3107363"/>
            <a:ext cx="1153902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V="1">
            <a:off x="441441" y="3520611"/>
            <a:ext cx="2436117" cy="1141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V="1">
            <a:off x="361962" y="5359439"/>
            <a:ext cx="14789789" cy="1141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61962" y="5770403"/>
            <a:ext cx="1081711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V="1">
            <a:off x="12494169" y="4867281"/>
            <a:ext cx="1863048" cy="2865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28DF683C-63A5-8081-D0AC-6506696B8396}"/>
              </a:ext>
            </a:extLst>
          </p:cNvPr>
          <p:cNvCxnSpPr/>
          <p:nvPr/>
        </p:nvCxnSpPr>
        <p:spPr>
          <a:xfrm>
            <a:off x="441441" y="7380312"/>
            <a:ext cx="14168073" cy="0"/>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163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5"/>
          </p:nvPr>
        </p:nvSpPr>
        <p:spPr>
          <a:xfrm>
            <a:off x="11507983" y="4250953"/>
            <a:ext cx="2190825" cy="536523"/>
          </a:xfrm>
        </p:spPr>
        <p:txBody>
          <a:bodyPr/>
          <a:lstStyle/>
          <a:p>
            <a:r>
              <a:rPr lang="en-GB" sz="2400"/>
              <a:t>Respectful of participants</a:t>
            </a:r>
          </a:p>
        </p:txBody>
      </p:sp>
      <p:sp>
        <p:nvSpPr>
          <p:cNvPr id="21" name="Text Placeholder 20"/>
          <p:cNvSpPr>
            <a:spLocks noGrp="1"/>
          </p:cNvSpPr>
          <p:nvPr>
            <p:ph type="body" sz="quarter" idx="20"/>
          </p:nvPr>
        </p:nvSpPr>
        <p:spPr>
          <a:xfrm>
            <a:off x="8864989" y="1804787"/>
            <a:ext cx="1007901" cy="172800"/>
          </a:xfrm>
        </p:spPr>
        <p:txBody>
          <a:bodyPr/>
          <a:lstStyle/>
          <a:p>
            <a:r>
              <a:rPr lang="en-GB"/>
              <a:t>Principle 01</a:t>
            </a:r>
          </a:p>
        </p:txBody>
      </p:sp>
      <p:sp>
        <p:nvSpPr>
          <p:cNvPr id="49" name="Text Placeholder 48"/>
          <p:cNvSpPr>
            <a:spLocks noGrp="1"/>
          </p:cNvSpPr>
          <p:nvPr>
            <p:ph type="body" sz="quarter" idx="16"/>
          </p:nvPr>
        </p:nvSpPr>
        <p:spPr>
          <a:xfrm>
            <a:off x="8864989" y="2165862"/>
            <a:ext cx="1943811" cy="536575"/>
          </a:xfrm>
        </p:spPr>
        <p:txBody>
          <a:bodyPr/>
          <a:lstStyle/>
          <a:p>
            <a:r>
              <a:rPr lang="en-GB" sz="2400"/>
              <a:t>Informative</a:t>
            </a:r>
            <a:br>
              <a:rPr lang="en-GB" sz="2400"/>
            </a:br>
            <a:r>
              <a:rPr lang="en-GB" sz="2400"/>
              <a:t>and relevant</a:t>
            </a:r>
          </a:p>
        </p:txBody>
      </p:sp>
      <p:sp>
        <p:nvSpPr>
          <p:cNvPr id="24" name="Text Placeholder 23"/>
          <p:cNvSpPr>
            <a:spLocks noGrp="1"/>
          </p:cNvSpPr>
          <p:nvPr>
            <p:ph type="body" sz="quarter" idx="23"/>
          </p:nvPr>
        </p:nvSpPr>
        <p:spPr>
          <a:xfrm>
            <a:off x="3071253" y="7133263"/>
            <a:ext cx="1007901" cy="172800"/>
          </a:xfrm>
        </p:spPr>
        <p:txBody>
          <a:bodyPr/>
          <a:lstStyle/>
          <a:p>
            <a:r>
              <a:rPr lang="en-GB"/>
              <a:t>Principle 04</a:t>
            </a:r>
          </a:p>
        </p:txBody>
      </p:sp>
      <p:sp>
        <p:nvSpPr>
          <p:cNvPr id="25" name="Text Placeholder 24"/>
          <p:cNvSpPr>
            <a:spLocks noGrp="1"/>
          </p:cNvSpPr>
          <p:nvPr>
            <p:ph type="body" sz="quarter" idx="24"/>
          </p:nvPr>
        </p:nvSpPr>
        <p:spPr>
          <a:xfrm>
            <a:off x="11519744" y="3872811"/>
            <a:ext cx="1007901" cy="172800"/>
          </a:xfrm>
        </p:spPr>
        <p:txBody>
          <a:bodyPr/>
          <a:lstStyle/>
          <a:p>
            <a:r>
              <a:rPr lang="en-GB"/>
              <a:t>Principle 02</a:t>
            </a:r>
          </a:p>
        </p:txBody>
      </p:sp>
      <p:sp>
        <p:nvSpPr>
          <p:cNvPr id="47" name="Text Placeholder 46"/>
          <p:cNvSpPr>
            <a:spLocks noGrp="1"/>
          </p:cNvSpPr>
          <p:nvPr>
            <p:ph type="body" sz="quarter" idx="13"/>
          </p:nvPr>
        </p:nvSpPr>
        <p:spPr>
          <a:xfrm>
            <a:off x="3071252" y="7511088"/>
            <a:ext cx="2014385" cy="536523"/>
          </a:xfrm>
        </p:spPr>
        <p:txBody>
          <a:bodyPr vert="horz" lIns="0" tIns="0" rIns="0" bIns="0" rtlCol="0" anchor="t">
            <a:noAutofit/>
          </a:bodyPr>
          <a:lstStyle/>
          <a:p>
            <a:r>
              <a:rPr lang="en-GB" sz="2400"/>
              <a:t>Feasible for their context</a:t>
            </a:r>
          </a:p>
          <a:p>
            <a:endParaRPr lang="en-GB" sz="2400"/>
          </a:p>
        </p:txBody>
      </p:sp>
      <p:sp>
        <p:nvSpPr>
          <p:cNvPr id="52" name="Text Placeholder 51"/>
          <p:cNvSpPr>
            <a:spLocks noGrp="1"/>
          </p:cNvSpPr>
          <p:nvPr>
            <p:ph type="body" sz="quarter" idx="19"/>
          </p:nvPr>
        </p:nvSpPr>
        <p:spPr>
          <a:xfrm>
            <a:off x="2507534" y="3872811"/>
            <a:ext cx="1007901" cy="172800"/>
          </a:xfrm>
        </p:spPr>
        <p:txBody>
          <a:bodyPr/>
          <a:lstStyle/>
          <a:p>
            <a:r>
              <a:rPr lang="en-GB" dirty="0"/>
              <a:t>Principle 05</a:t>
            </a:r>
          </a:p>
        </p:txBody>
      </p:sp>
      <p:sp>
        <p:nvSpPr>
          <p:cNvPr id="64" name="Title 63"/>
          <p:cNvSpPr>
            <a:spLocks noGrp="1"/>
          </p:cNvSpPr>
          <p:nvPr>
            <p:ph type="title"/>
          </p:nvPr>
        </p:nvSpPr>
        <p:spPr>
          <a:xfrm>
            <a:off x="5934543" y="5017727"/>
            <a:ext cx="3599648" cy="1064096"/>
          </a:xfrm>
          <a:solidFill>
            <a:schemeClr val="accent4">
              <a:lumMod val="60000"/>
              <a:lumOff val="40000"/>
            </a:schemeClr>
          </a:solidFill>
        </p:spPr>
        <p:txBody>
          <a:bodyPr/>
          <a:lstStyle/>
          <a:p>
            <a:r>
              <a:rPr lang="en-GB" sz="2667" dirty="0"/>
              <a:t>Good Randomized Controlled Trials</a:t>
            </a:r>
          </a:p>
        </p:txBody>
      </p:sp>
      <p:sp>
        <p:nvSpPr>
          <p:cNvPr id="48" name="Text Placeholder 47"/>
          <p:cNvSpPr>
            <a:spLocks noGrp="1"/>
          </p:cNvSpPr>
          <p:nvPr>
            <p:ph type="body" sz="quarter" idx="15"/>
          </p:nvPr>
        </p:nvSpPr>
        <p:spPr>
          <a:xfrm>
            <a:off x="2507534" y="4250953"/>
            <a:ext cx="1901109" cy="1348472"/>
          </a:xfrm>
        </p:spPr>
        <p:txBody>
          <a:bodyPr vert="horz" lIns="0" tIns="0" rIns="0" bIns="0" rtlCol="0" anchor="t">
            <a:noAutofit/>
          </a:bodyPr>
          <a:lstStyle/>
          <a:p>
            <a:r>
              <a:rPr lang="en-GB" sz="2400" dirty="0"/>
              <a:t>Efficient and well managed</a:t>
            </a:r>
          </a:p>
        </p:txBody>
      </p:sp>
      <p:sp>
        <p:nvSpPr>
          <p:cNvPr id="50" name="Text Placeholder 49"/>
          <p:cNvSpPr>
            <a:spLocks noGrp="1"/>
          </p:cNvSpPr>
          <p:nvPr>
            <p:ph type="body" sz="quarter" idx="18"/>
          </p:nvPr>
        </p:nvSpPr>
        <p:spPr>
          <a:xfrm>
            <a:off x="10537326" y="7511088"/>
            <a:ext cx="2508417" cy="536523"/>
          </a:xfrm>
        </p:spPr>
        <p:txBody>
          <a:bodyPr/>
          <a:lstStyle/>
          <a:p>
            <a:r>
              <a:rPr lang="en-GB" sz="2400"/>
              <a:t>Collaborative</a:t>
            </a:r>
            <a:br>
              <a:rPr lang="en-GB" sz="2400"/>
            </a:br>
            <a:r>
              <a:rPr lang="en-GB" sz="2400"/>
              <a:t>and transparent</a:t>
            </a:r>
          </a:p>
        </p:txBody>
      </p:sp>
      <p:sp>
        <p:nvSpPr>
          <p:cNvPr id="22" name="Text Placeholder 21"/>
          <p:cNvSpPr>
            <a:spLocks noGrp="1"/>
          </p:cNvSpPr>
          <p:nvPr>
            <p:ph type="body" sz="quarter" idx="21"/>
          </p:nvPr>
        </p:nvSpPr>
        <p:spPr>
          <a:xfrm>
            <a:off x="10537325" y="7133263"/>
            <a:ext cx="1007901" cy="172800"/>
          </a:xfrm>
        </p:spPr>
        <p:txBody>
          <a:bodyPr/>
          <a:lstStyle/>
          <a:p>
            <a:r>
              <a:rPr lang="en-GB"/>
              <a:t>Principle 03</a:t>
            </a:r>
          </a:p>
        </p:txBody>
      </p:sp>
      <p:sp>
        <p:nvSpPr>
          <p:cNvPr id="2" name="Rectangle 1"/>
          <p:cNvSpPr/>
          <p:nvPr/>
        </p:nvSpPr>
        <p:spPr>
          <a:xfrm>
            <a:off x="489892" y="583288"/>
            <a:ext cx="15226945" cy="584775"/>
          </a:xfrm>
          <a:prstGeom prst="rect">
            <a:avLst/>
          </a:prstGeom>
          <a:solidFill>
            <a:schemeClr val="accent4">
              <a:lumMod val="60000"/>
              <a:lumOff val="40000"/>
            </a:schemeClr>
          </a:solidFill>
          <a:ln>
            <a:solidFill>
              <a:srgbClr val="F3D9E2"/>
            </a:solidFill>
          </a:ln>
        </p:spPr>
        <p:txBody>
          <a:bodyPr wrap="square">
            <a:spAutoFit/>
          </a:bodyPr>
          <a:lstStyle/>
          <a:p>
            <a:pPr marL="0" marR="0" lvl="0" indent="0" algn="ctr" defTabSz="45694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Neue Haas Unica"/>
                <a:ea typeface="+mn-ea"/>
                <a:cs typeface="+mn-cs"/>
              </a:rPr>
              <a:t>Good Trials: Produce a scientifically sound answer to a relevant question</a:t>
            </a:r>
          </a:p>
        </p:txBody>
      </p:sp>
      <p:sp>
        <p:nvSpPr>
          <p:cNvPr id="26" name="Freeform 5"/>
          <p:cNvSpPr>
            <a:spLocks noChangeAspect="1" noEditPoints="1"/>
          </p:cNvSpPr>
          <p:nvPr/>
        </p:nvSpPr>
        <p:spPr bwMode="auto">
          <a:xfrm>
            <a:off x="13698808" y="7625526"/>
            <a:ext cx="2018031" cy="1122708"/>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bg1"/>
          </a:solidFill>
          <a:ln>
            <a:noFill/>
          </a:ln>
        </p:spPr>
        <p:txBody>
          <a:bodyPr vert="horz" wrap="square" lIns="91431" tIns="45716" rIns="91431" bIns="45716"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Neue Haas Unica"/>
              <a:ea typeface="+mn-ea"/>
              <a:cs typeface="+mn-cs"/>
            </a:endParaRPr>
          </a:p>
        </p:txBody>
      </p:sp>
      <p:sp>
        <p:nvSpPr>
          <p:cNvPr id="15" name="Freeform 5"/>
          <p:cNvSpPr>
            <a:spLocks noChangeAspect="1" noEditPoints="1"/>
          </p:cNvSpPr>
          <p:nvPr/>
        </p:nvSpPr>
        <p:spPr bwMode="auto">
          <a:xfrm>
            <a:off x="13902008" y="7828726"/>
            <a:ext cx="2018031" cy="1122708"/>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tx1"/>
          </a:solidFill>
          <a:ln>
            <a:noFill/>
          </a:ln>
        </p:spPr>
        <p:txBody>
          <a:bodyPr vert="horz" wrap="square" lIns="91431" tIns="45716" rIns="91431" bIns="45716"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Neue Haas Unica"/>
              <a:ea typeface="+mn-ea"/>
              <a:cs typeface="+mn-cs"/>
            </a:endParaRPr>
          </a:p>
        </p:txBody>
      </p:sp>
    </p:spTree>
    <p:extLst>
      <p:ext uri="{BB962C8B-B14F-4D97-AF65-F5344CB8AC3E}">
        <p14:creationId xmlns:p14="http://schemas.microsoft.com/office/powerpoint/2010/main" val="283895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by Design… in practice</a:t>
            </a:r>
          </a:p>
        </p:txBody>
      </p:sp>
      <p:grpSp>
        <p:nvGrpSpPr>
          <p:cNvPr id="5" name="Group 4">
            <a:extLst>
              <a:ext uri="{FF2B5EF4-FFF2-40B4-BE49-F238E27FC236}">
                <a16:creationId xmlns:a16="http://schemas.microsoft.com/office/drawing/2014/main" id="{253335C5-D57D-72A2-A7C0-1C9B78E291CC}"/>
              </a:ext>
            </a:extLst>
          </p:cNvPr>
          <p:cNvGrpSpPr/>
          <p:nvPr/>
        </p:nvGrpSpPr>
        <p:grpSpPr>
          <a:xfrm>
            <a:off x="2807899" y="1555087"/>
            <a:ext cx="10721618" cy="7416800"/>
            <a:chOff x="2807899" y="1555087"/>
            <a:chExt cx="10721618" cy="7416800"/>
          </a:xfrm>
        </p:grpSpPr>
        <p:pic>
          <p:nvPicPr>
            <p:cNvPr id="4" name="Picture 3"/>
            <p:cNvPicPr>
              <a:picLocks noChangeAspect="1"/>
            </p:cNvPicPr>
            <p:nvPr/>
          </p:nvPicPr>
          <p:blipFill>
            <a:blip r:embed="rId2"/>
            <a:stretch>
              <a:fillRect/>
            </a:stretch>
          </p:blipFill>
          <p:spPr>
            <a:xfrm>
              <a:off x="2861517" y="1555087"/>
              <a:ext cx="10668000" cy="7416800"/>
            </a:xfrm>
            <a:prstGeom prst="rect">
              <a:avLst/>
            </a:prstGeom>
          </p:spPr>
        </p:pic>
        <p:sp>
          <p:nvSpPr>
            <p:cNvPr id="8" name="Freeform 7"/>
            <p:cNvSpPr/>
            <p:nvPr/>
          </p:nvSpPr>
          <p:spPr>
            <a:xfrm>
              <a:off x="2840969" y="3193143"/>
              <a:ext cx="10372392" cy="725715"/>
            </a:xfrm>
            <a:custGeom>
              <a:avLst/>
              <a:gdLst>
                <a:gd name="connsiteX0" fmla="*/ 8038011 w 8168642"/>
                <a:gd name="connsiteY0" fmla="*/ 0 h 544286"/>
                <a:gd name="connsiteX1" fmla="*/ 7040880 w 8168642"/>
                <a:gd name="connsiteY1" fmla="*/ 39189 h 544286"/>
                <a:gd name="connsiteX2" fmla="*/ 7001691 w 8168642"/>
                <a:gd name="connsiteY2" fmla="*/ 47897 h 544286"/>
                <a:gd name="connsiteX3" fmla="*/ 6505303 w 8168642"/>
                <a:gd name="connsiteY3" fmla="*/ 56606 h 544286"/>
                <a:gd name="connsiteX4" fmla="*/ 4720046 w 8168642"/>
                <a:gd name="connsiteY4" fmla="*/ 78377 h 544286"/>
                <a:gd name="connsiteX5" fmla="*/ 4123509 w 8168642"/>
                <a:gd name="connsiteY5" fmla="*/ 60960 h 544286"/>
                <a:gd name="connsiteX6" fmla="*/ 3949337 w 8168642"/>
                <a:gd name="connsiteY6" fmla="*/ 52252 h 544286"/>
                <a:gd name="connsiteX7" fmla="*/ 3683726 w 8168642"/>
                <a:gd name="connsiteY7" fmla="*/ 60960 h 544286"/>
                <a:gd name="connsiteX8" fmla="*/ 3391989 w 8168642"/>
                <a:gd name="connsiteY8" fmla="*/ 78377 h 544286"/>
                <a:gd name="connsiteX9" fmla="*/ 3000103 w 8168642"/>
                <a:gd name="connsiteY9" fmla="*/ 65314 h 544286"/>
                <a:gd name="connsiteX10" fmla="*/ 2042160 w 8168642"/>
                <a:gd name="connsiteY10" fmla="*/ 65314 h 544286"/>
                <a:gd name="connsiteX11" fmla="*/ 1802674 w 8168642"/>
                <a:gd name="connsiteY11" fmla="*/ 56606 h 544286"/>
                <a:gd name="connsiteX12" fmla="*/ 1223554 w 8168642"/>
                <a:gd name="connsiteY12" fmla="*/ 34834 h 544286"/>
                <a:gd name="connsiteX13" fmla="*/ 1005840 w 8168642"/>
                <a:gd name="connsiteY13" fmla="*/ 26126 h 544286"/>
                <a:gd name="connsiteX14" fmla="*/ 883920 w 8168642"/>
                <a:gd name="connsiteY14" fmla="*/ 17417 h 544286"/>
                <a:gd name="connsiteX15" fmla="*/ 452846 w 8168642"/>
                <a:gd name="connsiteY15" fmla="*/ 8709 h 544286"/>
                <a:gd name="connsiteX16" fmla="*/ 195943 w 8168642"/>
                <a:gd name="connsiteY16" fmla="*/ 13063 h 544286"/>
                <a:gd name="connsiteX17" fmla="*/ 169817 w 8168642"/>
                <a:gd name="connsiteY17" fmla="*/ 17417 h 544286"/>
                <a:gd name="connsiteX18" fmla="*/ 130629 w 8168642"/>
                <a:gd name="connsiteY18" fmla="*/ 43543 h 544286"/>
                <a:gd name="connsiteX19" fmla="*/ 108857 w 8168642"/>
                <a:gd name="connsiteY19" fmla="*/ 52252 h 544286"/>
                <a:gd name="connsiteX20" fmla="*/ 91440 w 8168642"/>
                <a:gd name="connsiteY20" fmla="*/ 78377 h 544286"/>
                <a:gd name="connsiteX21" fmla="*/ 78377 w 8168642"/>
                <a:gd name="connsiteY21" fmla="*/ 117566 h 544286"/>
                <a:gd name="connsiteX22" fmla="*/ 60960 w 8168642"/>
                <a:gd name="connsiteY22" fmla="*/ 143692 h 544286"/>
                <a:gd name="connsiteX23" fmla="*/ 47897 w 8168642"/>
                <a:gd name="connsiteY23" fmla="*/ 165463 h 544286"/>
                <a:gd name="connsiteX24" fmla="*/ 30480 w 8168642"/>
                <a:gd name="connsiteY24" fmla="*/ 178526 h 544286"/>
                <a:gd name="connsiteX25" fmla="*/ 17417 w 8168642"/>
                <a:gd name="connsiteY25" fmla="*/ 204652 h 544286"/>
                <a:gd name="connsiteX26" fmla="*/ 8709 w 8168642"/>
                <a:gd name="connsiteY26" fmla="*/ 217714 h 544286"/>
                <a:gd name="connsiteX27" fmla="*/ 0 w 8168642"/>
                <a:gd name="connsiteY27" fmla="*/ 235132 h 544286"/>
                <a:gd name="connsiteX28" fmla="*/ 4354 w 8168642"/>
                <a:gd name="connsiteY28" fmla="*/ 287383 h 544286"/>
                <a:gd name="connsiteX29" fmla="*/ 13063 w 8168642"/>
                <a:gd name="connsiteY29" fmla="*/ 300446 h 544286"/>
                <a:gd name="connsiteX30" fmla="*/ 17417 w 8168642"/>
                <a:gd name="connsiteY30" fmla="*/ 317863 h 544286"/>
                <a:gd name="connsiteX31" fmla="*/ 65314 w 8168642"/>
                <a:gd name="connsiteY31" fmla="*/ 357052 h 544286"/>
                <a:gd name="connsiteX32" fmla="*/ 82731 w 8168642"/>
                <a:gd name="connsiteY32" fmla="*/ 370114 h 544286"/>
                <a:gd name="connsiteX33" fmla="*/ 95794 w 8168642"/>
                <a:gd name="connsiteY33" fmla="*/ 378823 h 544286"/>
                <a:gd name="connsiteX34" fmla="*/ 113211 w 8168642"/>
                <a:gd name="connsiteY34" fmla="*/ 404949 h 544286"/>
                <a:gd name="connsiteX35" fmla="*/ 126274 w 8168642"/>
                <a:gd name="connsiteY35" fmla="*/ 409303 h 544286"/>
                <a:gd name="connsiteX36" fmla="*/ 143691 w 8168642"/>
                <a:gd name="connsiteY36" fmla="*/ 418012 h 544286"/>
                <a:gd name="connsiteX37" fmla="*/ 156754 w 8168642"/>
                <a:gd name="connsiteY37" fmla="*/ 435429 h 544286"/>
                <a:gd name="connsiteX38" fmla="*/ 174171 w 8168642"/>
                <a:gd name="connsiteY38" fmla="*/ 439783 h 544286"/>
                <a:gd name="connsiteX39" fmla="*/ 187234 w 8168642"/>
                <a:gd name="connsiteY39" fmla="*/ 448492 h 544286"/>
                <a:gd name="connsiteX40" fmla="*/ 213360 w 8168642"/>
                <a:gd name="connsiteY40" fmla="*/ 457200 h 544286"/>
                <a:gd name="connsiteX41" fmla="*/ 261257 w 8168642"/>
                <a:gd name="connsiteY41" fmla="*/ 483326 h 544286"/>
                <a:gd name="connsiteX42" fmla="*/ 322217 w 8168642"/>
                <a:gd name="connsiteY42" fmla="*/ 509452 h 544286"/>
                <a:gd name="connsiteX43" fmla="*/ 352697 w 8168642"/>
                <a:gd name="connsiteY43" fmla="*/ 526869 h 544286"/>
                <a:gd name="connsiteX44" fmla="*/ 391886 w 8168642"/>
                <a:gd name="connsiteY44" fmla="*/ 535577 h 544286"/>
                <a:gd name="connsiteX45" fmla="*/ 426720 w 8168642"/>
                <a:gd name="connsiteY45" fmla="*/ 544286 h 544286"/>
                <a:gd name="connsiteX46" fmla="*/ 892629 w 8168642"/>
                <a:gd name="connsiteY46" fmla="*/ 539932 h 544286"/>
                <a:gd name="connsiteX47" fmla="*/ 931817 w 8168642"/>
                <a:gd name="connsiteY47" fmla="*/ 531223 h 544286"/>
                <a:gd name="connsiteX48" fmla="*/ 966651 w 8168642"/>
                <a:gd name="connsiteY48" fmla="*/ 526869 h 544286"/>
                <a:gd name="connsiteX49" fmla="*/ 1018903 w 8168642"/>
                <a:gd name="connsiteY49" fmla="*/ 509452 h 544286"/>
                <a:gd name="connsiteX50" fmla="*/ 1062446 w 8168642"/>
                <a:gd name="connsiteY50" fmla="*/ 505097 h 544286"/>
                <a:gd name="connsiteX51" fmla="*/ 1123406 w 8168642"/>
                <a:gd name="connsiteY51" fmla="*/ 487680 h 544286"/>
                <a:gd name="connsiteX52" fmla="*/ 1158240 w 8168642"/>
                <a:gd name="connsiteY52" fmla="*/ 478972 h 544286"/>
                <a:gd name="connsiteX53" fmla="*/ 1323703 w 8168642"/>
                <a:gd name="connsiteY53" fmla="*/ 474617 h 544286"/>
                <a:gd name="connsiteX54" fmla="*/ 1358537 w 8168642"/>
                <a:gd name="connsiteY54" fmla="*/ 465909 h 544286"/>
                <a:gd name="connsiteX55" fmla="*/ 1371600 w 8168642"/>
                <a:gd name="connsiteY55" fmla="*/ 457200 h 544286"/>
                <a:gd name="connsiteX56" fmla="*/ 1410789 w 8168642"/>
                <a:gd name="connsiteY56" fmla="*/ 444137 h 544286"/>
                <a:gd name="connsiteX57" fmla="*/ 1423851 w 8168642"/>
                <a:gd name="connsiteY57" fmla="*/ 435429 h 544286"/>
                <a:gd name="connsiteX58" fmla="*/ 1441269 w 8168642"/>
                <a:gd name="connsiteY58" fmla="*/ 404949 h 544286"/>
                <a:gd name="connsiteX59" fmla="*/ 1445623 w 8168642"/>
                <a:gd name="connsiteY59" fmla="*/ 391886 h 544286"/>
                <a:gd name="connsiteX60" fmla="*/ 1454331 w 8168642"/>
                <a:gd name="connsiteY60" fmla="*/ 374469 h 544286"/>
                <a:gd name="connsiteX61" fmla="*/ 1467394 w 8168642"/>
                <a:gd name="connsiteY61" fmla="*/ 322217 h 544286"/>
                <a:gd name="connsiteX62" fmla="*/ 1476103 w 8168642"/>
                <a:gd name="connsiteY62" fmla="*/ 309154 h 544286"/>
                <a:gd name="connsiteX63" fmla="*/ 1558834 w 8168642"/>
                <a:gd name="connsiteY63" fmla="*/ 291737 h 544286"/>
                <a:gd name="connsiteX64" fmla="*/ 1645920 w 8168642"/>
                <a:gd name="connsiteY64" fmla="*/ 283029 h 544286"/>
                <a:gd name="connsiteX65" fmla="*/ 2016034 w 8168642"/>
                <a:gd name="connsiteY65" fmla="*/ 287383 h 544286"/>
                <a:gd name="connsiteX66" fmla="*/ 2090057 w 8168642"/>
                <a:gd name="connsiteY66" fmla="*/ 296092 h 544286"/>
                <a:gd name="connsiteX67" fmla="*/ 2756263 w 8168642"/>
                <a:gd name="connsiteY67" fmla="*/ 304800 h 544286"/>
                <a:gd name="connsiteX68" fmla="*/ 2865120 w 8168642"/>
                <a:gd name="connsiteY68" fmla="*/ 313509 h 544286"/>
                <a:gd name="connsiteX69" fmla="*/ 4585063 w 8168642"/>
                <a:gd name="connsiteY69" fmla="*/ 300446 h 544286"/>
                <a:gd name="connsiteX70" fmla="*/ 4733109 w 8168642"/>
                <a:gd name="connsiteY70" fmla="*/ 283029 h 544286"/>
                <a:gd name="connsiteX71" fmla="*/ 5599611 w 8168642"/>
                <a:gd name="connsiteY71" fmla="*/ 274320 h 544286"/>
                <a:gd name="connsiteX72" fmla="*/ 5965371 w 8168642"/>
                <a:gd name="connsiteY72" fmla="*/ 265612 h 544286"/>
                <a:gd name="connsiteX73" fmla="*/ 6291943 w 8168642"/>
                <a:gd name="connsiteY73" fmla="*/ 248194 h 544286"/>
                <a:gd name="connsiteX74" fmla="*/ 6901543 w 8168642"/>
                <a:gd name="connsiteY74" fmla="*/ 252549 h 544286"/>
                <a:gd name="connsiteX75" fmla="*/ 7006046 w 8168642"/>
                <a:gd name="connsiteY75" fmla="*/ 261257 h 544286"/>
                <a:gd name="connsiteX76" fmla="*/ 7223760 w 8168642"/>
                <a:gd name="connsiteY76" fmla="*/ 269966 h 544286"/>
                <a:gd name="connsiteX77" fmla="*/ 7598229 w 8168642"/>
                <a:gd name="connsiteY77" fmla="*/ 265612 h 544286"/>
                <a:gd name="connsiteX78" fmla="*/ 7698377 w 8168642"/>
                <a:gd name="connsiteY78" fmla="*/ 256903 h 544286"/>
                <a:gd name="connsiteX79" fmla="*/ 8072846 w 8168642"/>
                <a:gd name="connsiteY79" fmla="*/ 248194 h 544286"/>
                <a:gd name="connsiteX80" fmla="*/ 8103326 w 8168642"/>
                <a:gd name="connsiteY80" fmla="*/ 243840 h 544286"/>
                <a:gd name="connsiteX81" fmla="*/ 8142514 w 8168642"/>
                <a:gd name="connsiteY81" fmla="*/ 226423 h 544286"/>
                <a:gd name="connsiteX82" fmla="*/ 8155577 w 8168642"/>
                <a:gd name="connsiteY82" fmla="*/ 222069 h 544286"/>
                <a:gd name="connsiteX83" fmla="*/ 8168640 w 8168642"/>
                <a:gd name="connsiteY83" fmla="*/ 191589 h 544286"/>
                <a:gd name="connsiteX84" fmla="*/ 8159931 w 8168642"/>
                <a:gd name="connsiteY84" fmla="*/ 65314 h 544286"/>
                <a:gd name="connsiteX85" fmla="*/ 8146869 w 8168642"/>
                <a:gd name="connsiteY85" fmla="*/ 56606 h 544286"/>
                <a:gd name="connsiteX86" fmla="*/ 8107680 w 8168642"/>
                <a:gd name="connsiteY86" fmla="*/ 39189 h 544286"/>
                <a:gd name="connsiteX87" fmla="*/ 8064137 w 8168642"/>
                <a:gd name="connsiteY87" fmla="*/ 34834 h 544286"/>
                <a:gd name="connsiteX88" fmla="*/ 8024949 w 8168642"/>
                <a:gd name="connsiteY88" fmla="*/ 26126 h 544286"/>
                <a:gd name="connsiteX89" fmla="*/ 7981406 w 8168642"/>
                <a:gd name="connsiteY89" fmla="*/ 13063 h 544286"/>
                <a:gd name="connsiteX90" fmla="*/ 7963989 w 8168642"/>
                <a:gd name="connsiteY90" fmla="*/ 4354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168642" h="544286">
                  <a:moveTo>
                    <a:pt x="8038011" y="0"/>
                  </a:moveTo>
                  <a:cubicBezTo>
                    <a:pt x="7707946" y="41256"/>
                    <a:pt x="7373200" y="24740"/>
                    <a:pt x="7040880" y="39189"/>
                  </a:cubicBezTo>
                  <a:cubicBezTo>
                    <a:pt x="7027511" y="39770"/>
                    <a:pt x="7015066" y="47462"/>
                    <a:pt x="7001691" y="47897"/>
                  </a:cubicBezTo>
                  <a:cubicBezTo>
                    <a:pt x="6836290" y="53276"/>
                    <a:pt x="6670749" y="52880"/>
                    <a:pt x="6505303" y="56606"/>
                  </a:cubicBezTo>
                  <a:cubicBezTo>
                    <a:pt x="5296650" y="83829"/>
                    <a:pt x="7031044" y="63073"/>
                    <a:pt x="4720046" y="78377"/>
                  </a:cubicBezTo>
                  <a:lnTo>
                    <a:pt x="4123509" y="60960"/>
                  </a:lnTo>
                  <a:cubicBezTo>
                    <a:pt x="4065413" y="58991"/>
                    <a:pt x="4007467" y="52252"/>
                    <a:pt x="3949337" y="52252"/>
                  </a:cubicBezTo>
                  <a:cubicBezTo>
                    <a:pt x="3860752" y="52252"/>
                    <a:pt x="3772263" y="58057"/>
                    <a:pt x="3683726" y="60960"/>
                  </a:cubicBezTo>
                  <a:cubicBezTo>
                    <a:pt x="3567090" y="86880"/>
                    <a:pt x="3627821" y="75895"/>
                    <a:pt x="3391989" y="78377"/>
                  </a:cubicBezTo>
                  <a:cubicBezTo>
                    <a:pt x="3339149" y="78933"/>
                    <a:pt x="3019156" y="66033"/>
                    <a:pt x="3000103" y="65314"/>
                  </a:cubicBezTo>
                  <a:cubicBezTo>
                    <a:pt x="2575204" y="69108"/>
                    <a:pt x="2463287" y="73065"/>
                    <a:pt x="2042160" y="65314"/>
                  </a:cubicBezTo>
                  <a:cubicBezTo>
                    <a:pt x="1962292" y="63844"/>
                    <a:pt x="1882503" y="59509"/>
                    <a:pt x="1802674" y="56606"/>
                  </a:cubicBezTo>
                  <a:cubicBezTo>
                    <a:pt x="1540912" y="20911"/>
                    <a:pt x="1770656" y="48426"/>
                    <a:pt x="1223554" y="34834"/>
                  </a:cubicBezTo>
                  <a:cubicBezTo>
                    <a:pt x="1150947" y="33030"/>
                    <a:pt x="1078374" y="29846"/>
                    <a:pt x="1005840" y="26126"/>
                  </a:cubicBezTo>
                  <a:cubicBezTo>
                    <a:pt x="965150" y="24039"/>
                    <a:pt x="924643" y="18700"/>
                    <a:pt x="883920" y="17417"/>
                  </a:cubicBezTo>
                  <a:cubicBezTo>
                    <a:pt x="740271" y="12893"/>
                    <a:pt x="596537" y="11612"/>
                    <a:pt x="452846" y="8709"/>
                  </a:cubicBezTo>
                  <a:lnTo>
                    <a:pt x="195943" y="13063"/>
                  </a:lnTo>
                  <a:cubicBezTo>
                    <a:pt x="187118" y="13335"/>
                    <a:pt x="177817" y="13683"/>
                    <a:pt x="169817" y="17417"/>
                  </a:cubicBezTo>
                  <a:cubicBezTo>
                    <a:pt x="155590" y="24056"/>
                    <a:pt x="143692" y="34834"/>
                    <a:pt x="130629" y="43543"/>
                  </a:cubicBezTo>
                  <a:cubicBezTo>
                    <a:pt x="124125" y="47879"/>
                    <a:pt x="116114" y="49349"/>
                    <a:pt x="108857" y="52252"/>
                  </a:cubicBezTo>
                  <a:cubicBezTo>
                    <a:pt x="103051" y="60960"/>
                    <a:pt x="93978" y="68223"/>
                    <a:pt x="91440" y="78377"/>
                  </a:cubicBezTo>
                  <a:cubicBezTo>
                    <a:pt x="87765" y="93078"/>
                    <a:pt x="85946" y="103690"/>
                    <a:pt x="78377" y="117566"/>
                  </a:cubicBezTo>
                  <a:cubicBezTo>
                    <a:pt x="73365" y="126754"/>
                    <a:pt x="66579" y="134862"/>
                    <a:pt x="60960" y="143692"/>
                  </a:cubicBezTo>
                  <a:cubicBezTo>
                    <a:pt x="56416" y="150832"/>
                    <a:pt x="53470" y="159094"/>
                    <a:pt x="47897" y="165463"/>
                  </a:cubicBezTo>
                  <a:cubicBezTo>
                    <a:pt x="43118" y="170925"/>
                    <a:pt x="36286" y="174172"/>
                    <a:pt x="30480" y="178526"/>
                  </a:cubicBezTo>
                  <a:cubicBezTo>
                    <a:pt x="26126" y="187235"/>
                    <a:pt x="22145" y="196141"/>
                    <a:pt x="17417" y="204652"/>
                  </a:cubicBezTo>
                  <a:cubicBezTo>
                    <a:pt x="14876" y="209226"/>
                    <a:pt x="11305" y="213171"/>
                    <a:pt x="8709" y="217714"/>
                  </a:cubicBezTo>
                  <a:cubicBezTo>
                    <a:pt x="5488" y="223350"/>
                    <a:pt x="2903" y="229326"/>
                    <a:pt x="0" y="235132"/>
                  </a:cubicBezTo>
                  <a:cubicBezTo>
                    <a:pt x="1451" y="252549"/>
                    <a:pt x="926" y="270245"/>
                    <a:pt x="4354" y="287383"/>
                  </a:cubicBezTo>
                  <a:cubicBezTo>
                    <a:pt x="5380" y="292515"/>
                    <a:pt x="11001" y="295636"/>
                    <a:pt x="13063" y="300446"/>
                  </a:cubicBezTo>
                  <a:cubicBezTo>
                    <a:pt x="15420" y="305946"/>
                    <a:pt x="13897" y="313023"/>
                    <a:pt x="17417" y="317863"/>
                  </a:cubicBezTo>
                  <a:cubicBezTo>
                    <a:pt x="46115" y="357324"/>
                    <a:pt x="37924" y="339933"/>
                    <a:pt x="65314" y="357052"/>
                  </a:cubicBezTo>
                  <a:cubicBezTo>
                    <a:pt x="71468" y="360898"/>
                    <a:pt x="76826" y="365896"/>
                    <a:pt x="82731" y="370114"/>
                  </a:cubicBezTo>
                  <a:cubicBezTo>
                    <a:pt x="86990" y="373156"/>
                    <a:pt x="91440" y="375920"/>
                    <a:pt x="95794" y="378823"/>
                  </a:cubicBezTo>
                  <a:cubicBezTo>
                    <a:pt x="101600" y="387532"/>
                    <a:pt x="105810" y="397548"/>
                    <a:pt x="113211" y="404949"/>
                  </a:cubicBezTo>
                  <a:cubicBezTo>
                    <a:pt x="116457" y="408195"/>
                    <a:pt x="122055" y="407495"/>
                    <a:pt x="126274" y="409303"/>
                  </a:cubicBezTo>
                  <a:cubicBezTo>
                    <a:pt x="132240" y="411860"/>
                    <a:pt x="137885" y="415109"/>
                    <a:pt x="143691" y="418012"/>
                  </a:cubicBezTo>
                  <a:cubicBezTo>
                    <a:pt x="148045" y="423818"/>
                    <a:pt x="150849" y="431211"/>
                    <a:pt x="156754" y="435429"/>
                  </a:cubicBezTo>
                  <a:cubicBezTo>
                    <a:pt x="161624" y="438907"/>
                    <a:pt x="168671" y="437426"/>
                    <a:pt x="174171" y="439783"/>
                  </a:cubicBezTo>
                  <a:cubicBezTo>
                    <a:pt x="178981" y="441845"/>
                    <a:pt x="182452" y="446367"/>
                    <a:pt x="187234" y="448492"/>
                  </a:cubicBezTo>
                  <a:cubicBezTo>
                    <a:pt x="195623" y="452220"/>
                    <a:pt x="204651" y="454297"/>
                    <a:pt x="213360" y="457200"/>
                  </a:cubicBezTo>
                  <a:cubicBezTo>
                    <a:pt x="244637" y="488477"/>
                    <a:pt x="214660" y="464139"/>
                    <a:pt x="261257" y="483326"/>
                  </a:cubicBezTo>
                  <a:cubicBezTo>
                    <a:pt x="336827" y="514443"/>
                    <a:pt x="279220" y="498701"/>
                    <a:pt x="322217" y="509452"/>
                  </a:cubicBezTo>
                  <a:cubicBezTo>
                    <a:pt x="331134" y="515396"/>
                    <a:pt x="342441" y="523713"/>
                    <a:pt x="352697" y="526869"/>
                  </a:cubicBezTo>
                  <a:cubicBezTo>
                    <a:pt x="365487" y="530804"/>
                    <a:pt x="378860" y="532512"/>
                    <a:pt x="391886" y="535577"/>
                  </a:cubicBezTo>
                  <a:cubicBezTo>
                    <a:pt x="403537" y="538318"/>
                    <a:pt x="415109" y="541383"/>
                    <a:pt x="426720" y="544286"/>
                  </a:cubicBezTo>
                  <a:lnTo>
                    <a:pt x="892629" y="539932"/>
                  </a:lnTo>
                  <a:cubicBezTo>
                    <a:pt x="906006" y="539586"/>
                    <a:pt x="918639" y="533549"/>
                    <a:pt x="931817" y="531223"/>
                  </a:cubicBezTo>
                  <a:cubicBezTo>
                    <a:pt x="943341" y="529189"/>
                    <a:pt x="955040" y="528320"/>
                    <a:pt x="966651" y="526869"/>
                  </a:cubicBezTo>
                  <a:cubicBezTo>
                    <a:pt x="984500" y="519729"/>
                    <a:pt x="999473" y="512881"/>
                    <a:pt x="1018903" y="509452"/>
                  </a:cubicBezTo>
                  <a:cubicBezTo>
                    <a:pt x="1033268" y="506917"/>
                    <a:pt x="1047932" y="506549"/>
                    <a:pt x="1062446" y="505097"/>
                  </a:cubicBezTo>
                  <a:cubicBezTo>
                    <a:pt x="1098810" y="490552"/>
                    <a:pt x="1072874" y="499570"/>
                    <a:pt x="1123406" y="487680"/>
                  </a:cubicBezTo>
                  <a:cubicBezTo>
                    <a:pt x="1135056" y="484939"/>
                    <a:pt x="1146297" y="479751"/>
                    <a:pt x="1158240" y="478972"/>
                  </a:cubicBezTo>
                  <a:cubicBezTo>
                    <a:pt x="1213296" y="475381"/>
                    <a:pt x="1268549" y="476069"/>
                    <a:pt x="1323703" y="474617"/>
                  </a:cubicBezTo>
                  <a:cubicBezTo>
                    <a:pt x="1335314" y="471714"/>
                    <a:pt x="1347289" y="469999"/>
                    <a:pt x="1358537" y="465909"/>
                  </a:cubicBezTo>
                  <a:cubicBezTo>
                    <a:pt x="1363455" y="464121"/>
                    <a:pt x="1366919" y="459540"/>
                    <a:pt x="1371600" y="457200"/>
                  </a:cubicBezTo>
                  <a:cubicBezTo>
                    <a:pt x="1387993" y="449003"/>
                    <a:pt x="1394161" y="448294"/>
                    <a:pt x="1410789" y="444137"/>
                  </a:cubicBezTo>
                  <a:cubicBezTo>
                    <a:pt x="1415143" y="441234"/>
                    <a:pt x="1420151" y="439129"/>
                    <a:pt x="1423851" y="435429"/>
                  </a:cubicBezTo>
                  <a:cubicBezTo>
                    <a:pt x="1429317" y="429963"/>
                    <a:pt x="1438708" y="410926"/>
                    <a:pt x="1441269" y="404949"/>
                  </a:cubicBezTo>
                  <a:cubicBezTo>
                    <a:pt x="1443077" y="400730"/>
                    <a:pt x="1443815" y="396105"/>
                    <a:pt x="1445623" y="391886"/>
                  </a:cubicBezTo>
                  <a:cubicBezTo>
                    <a:pt x="1448180" y="385920"/>
                    <a:pt x="1452395" y="380664"/>
                    <a:pt x="1454331" y="374469"/>
                  </a:cubicBezTo>
                  <a:cubicBezTo>
                    <a:pt x="1459686" y="357333"/>
                    <a:pt x="1457435" y="337155"/>
                    <a:pt x="1467394" y="322217"/>
                  </a:cubicBezTo>
                  <a:cubicBezTo>
                    <a:pt x="1470297" y="317863"/>
                    <a:pt x="1471844" y="312196"/>
                    <a:pt x="1476103" y="309154"/>
                  </a:cubicBezTo>
                  <a:cubicBezTo>
                    <a:pt x="1494319" y="296143"/>
                    <a:pt x="1549525" y="292832"/>
                    <a:pt x="1558834" y="291737"/>
                  </a:cubicBezTo>
                  <a:cubicBezTo>
                    <a:pt x="1587808" y="288328"/>
                    <a:pt x="1616891" y="285932"/>
                    <a:pt x="1645920" y="283029"/>
                  </a:cubicBezTo>
                  <a:lnTo>
                    <a:pt x="2016034" y="287383"/>
                  </a:lnTo>
                  <a:cubicBezTo>
                    <a:pt x="2040868" y="288113"/>
                    <a:pt x="2065219" y="295508"/>
                    <a:pt x="2090057" y="296092"/>
                  </a:cubicBezTo>
                  <a:cubicBezTo>
                    <a:pt x="2312083" y="301316"/>
                    <a:pt x="2534194" y="301897"/>
                    <a:pt x="2756263" y="304800"/>
                  </a:cubicBezTo>
                  <a:cubicBezTo>
                    <a:pt x="2792549" y="307703"/>
                    <a:pt x="2828718" y="313596"/>
                    <a:pt x="2865120" y="313509"/>
                  </a:cubicBezTo>
                  <a:lnTo>
                    <a:pt x="4585063" y="300446"/>
                  </a:lnTo>
                  <a:cubicBezTo>
                    <a:pt x="4644746" y="288509"/>
                    <a:pt x="4656685" y="284400"/>
                    <a:pt x="4733109" y="283029"/>
                  </a:cubicBezTo>
                  <a:lnTo>
                    <a:pt x="5599611" y="274320"/>
                  </a:lnTo>
                  <a:lnTo>
                    <a:pt x="5965371" y="265612"/>
                  </a:lnTo>
                  <a:cubicBezTo>
                    <a:pt x="6233671" y="258159"/>
                    <a:pt x="6144017" y="267918"/>
                    <a:pt x="6291943" y="248194"/>
                  </a:cubicBezTo>
                  <a:lnTo>
                    <a:pt x="6901543" y="252549"/>
                  </a:lnTo>
                  <a:cubicBezTo>
                    <a:pt x="6936492" y="253188"/>
                    <a:pt x="6971142" y="259370"/>
                    <a:pt x="7006046" y="261257"/>
                  </a:cubicBezTo>
                  <a:cubicBezTo>
                    <a:pt x="7078570" y="265177"/>
                    <a:pt x="7151189" y="267063"/>
                    <a:pt x="7223760" y="269966"/>
                  </a:cubicBezTo>
                  <a:lnTo>
                    <a:pt x="7598229" y="265612"/>
                  </a:lnTo>
                  <a:cubicBezTo>
                    <a:pt x="7631725" y="264690"/>
                    <a:pt x="7664891" y="258132"/>
                    <a:pt x="7698377" y="256903"/>
                  </a:cubicBezTo>
                  <a:cubicBezTo>
                    <a:pt x="7823150" y="252324"/>
                    <a:pt x="7948023" y="251097"/>
                    <a:pt x="8072846" y="248194"/>
                  </a:cubicBezTo>
                  <a:cubicBezTo>
                    <a:pt x="8083006" y="246743"/>
                    <a:pt x="8093369" y="246329"/>
                    <a:pt x="8103326" y="243840"/>
                  </a:cubicBezTo>
                  <a:cubicBezTo>
                    <a:pt x="8119535" y="239788"/>
                    <a:pt x="8127730" y="232759"/>
                    <a:pt x="8142514" y="226423"/>
                  </a:cubicBezTo>
                  <a:cubicBezTo>
                    <a:pt x="8146733" y="224615"/>
                    <a:pt x="8151223" y="223520"/>
                    <a:pt x="8155577" y="222069"/>
                  </a:cubicBezTo>
                  <a:cubicBezTo>
                    <a:pt x="8157012" y="219199"/>
                    <a:pt x="8168829" y="197621"/>
                    <a:pt x="8168640" y="191589"/>
                  </a:cubicBezTo>
                  <a:cubicBezTo>
                    <a:pt x="8167322" y="149418"/>
                    <a:pt x="8166649" y="106967"/>
                    <a:pt x="8159931" y="65314"/>
                  </a:cubicBezTo>
                  <a:cubicBezTo>
                    <a:pt x="8159098" y="60148"/>
                    <a:pt x="8151412" y="59202"/>
                    <a:pt x="8146869" y="56606"/>
                  </a:cubicBezTo>
                  <a:cubicBezTo>
                    <a:pt x="8139584" y="52443"/>
                    <a:pt x="8114860" y="40625"/>
                    <a:pt x="8107680" y="39189"/>
                  </a:cubicBezTo>
                  <a:cubicBezTo>
                    <a:pt x="8093377" y="36328"/>
                    <a:pt x="8078651" y="36286"/>
                    <a:pt x="8064137" y="34834"/>
                  </a:cubicBezTo>
                  <a:cubicBezTo>
                    <a:pt x="8051074" y="31931"/>
                    <a:pt x="8037815" y="29802"/>
                    <a:pt x="8024949" y="26126"/>
                  </a:cubicBezTo>
                  <a:cubicBezTo>
                    <a:pt x="7958114" y="7030"/>
                    <a:pt x="8047002" y="26182"/>
                    <a:pt x="7981406" y="13063"/>
                  </a:cubicBezTo>
                  <a:lnTo>
                    <a:pt x="7963989" y="4354"/>
                  </a:ln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a:solidFill>
                  <a:prstClr val="white"/>
                </a:solidFill>
                <a:latin typeface="Calibri" panose="020F0502020204030204"/>
              </a:endParaRPr>
            </a:p>
          </p:txBody>
        </p:sp>
        <p:sp>
          <p:nvSpPr>
            <p:cNvPr id="9" name="Freeform 8"/>
            <p:cNvSpPr/>
            <p:nvPr/>
          </p:nvSpPr>
          <p:spPr>
            <a:xfrm>
              <a:off x="3404627" y="4280543"/>
              <a:ext cx="1788043" cy="493517"/>
            </a:xfrm>
            <a:custGeom>
              <a:avLst/>
              <a:gdLst>
                <a:gd name="connsiteX0" fmla="*/ 1335895 w 1404901"/>
                <a:gd name="connsiteY0" fmla="*/ 5405 h 431783"/>
                <a:gd name="connsiteX1" fmla="*/ 524236 w 1404901"/>
                <a:gd name="connsiteY1" fmla="*/ 268 h 431783"/>
                <a:gd name="connsiteX2" fmla="*/ 159504 w 1404901"/>
                <a:gd name="connsiteY2" fmla="*/ 10542 h 431783"/>
                <a:gd name="connsiteX3" fmla="*/ 123544 w 1404901"/>
                <a:gd name="connsiteY3" fmla="*/ 20816 h 431783"/>
                <a:gd name="connsiteX4" fmla="*/ 61899 w 1404901"/>
                <a:gd name="connsiteY4" fmla="*/ 31091 h 431783"/>
                <a:gd name="connsiteX5" fmla="*/ 10528 w 1404901"/>
                <a:gd name="connsiteY5" fmla="*/ 46502 h 431783"/>
                <a:gd name="connsiteX6" fmla="*/ 254 w 1404901"/>
                <a:gd name="connsiteY6" fmla="*/ 108147 h 431783"/>
                <a:gd name="connsiteX7" fmla="*/ 5391 w 1404901"/>
                <a:gd name="connsiteY7" fmla="*/ 257122 h 431783"/>
                <a:gd name="connsiteX8" fmla="*/ 20802 w 1404901"/>
                <a:gd name="connsiteY8" fmla="*/ 293082 h 431783"/>
                <a:gd name="connsiteX9" fmla="*/ 31077 w 1404901"/>
                <a:gd name="connsiteY9" fmla="*/ 313630 h 431783"/>
                <a:gd name="connsiteX10" fmla="*/ 46488 w 1404901"/>
                <a:gd name="connsiteY10" fmla="*/ 318767 h 431783"/>
                <a:gd name="connsiteX11" fmla="*/ 82447 w 1404901"/>
                <a:gd name="connsiteY11" fmla="*/ 339315 h 431783"/>
                <a:gd name="connsiteX12" fmla="*/ 169778 w 1404901"/>
                <a:gd name="connsiteY12" fmla="*/ 354727 h 431783"/>
                <a:gd name="connsiteX13" fmla="*/ 216011 w 1404901"/>
                <a:gd name="connsiteY13" fmla="*/ 365001 h 431783"/>
                <a:gd name="connsiteX14" fmla="*/ 364987 w 1404901"/>
                <a:gd name="connsiteY14" fmla="*/ 380412 h 431783"/>
                <a:gd name="connsiteX15" fmla="*/ 791364 w 1404901"/>
                <a:gd name="connsiteY15" fmla="*/ 400960 h 431783"/>
                <a:gd name="connsiteX16" fmla="*/ 1140686 w 1404901"/>
                <a:gd name="connsiteY16" fmla="*/ 421509 h 431783"/>
                <a:gd name="connsiteX17" fmla="*/ 1253701 w 1404901"/>
                <a:gd name="connsiteY17" fmla="*/ 431783 h 431783"/>
                <a:gd name="connsiteX18" fmla="*/ 1351306 w 1404901"/>
                <a:gd name="connsiteY18" fmla="*/ 426646 h 431783"/>
                <a:gd name="connsiteX19" fmla="*/ 1366717 w 1404901"/>
                <a:gd name="connsiteY19" fmla="*/ 416372 h 431783"/>
                <a:gd name="connsiteX20" fmla="*/ 1376991 w 1404901"/>
                <a:gd name="connsiteY20" fmla="*/ 380412 h 431783"/>
                <a:gd name="connsiteX21" fmla="*/ 1387265 w 1404901"/>
                <a:gd name="connsiteY21" fmla="*/ 313630 h 431783"/>
                <a:gd name="connsiteX22" fmla="*/ 1382128 w 1404901"/>
                <a:gd name="connsiteY22" fmla="*/ 31091 h 431783"/>
                <a:gd name="connsiteX23" fmla="*/ 1371854 w 1404901"/>
                <a:gd name="connsiteY23" fmla="*/ 20816 h 431783"/>
                <a:gd name="connsiteX24" fmla="*/ 1335895 w 1404901"/>
                <a:gd name="connsiteY24" fmla="*/ 5405 h 43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4901" h="431783">
                  <a:moveTo>
                    <a:pt x="1335895" y="5405"/>
                  </a:moveTo>
                  <a:cubicBezTo>
                    <a:pt x="1194625" y="1980"/>
                    <a:pt x="794792" y="-913"/>
                    <a:pt x="524236" y="268"/>
                  </a:cubicBezTo>
                  <a:cubicBezTo>
                    <a:pt x="402612" y="799"/>
                    <a:pt x="280970" y="4313"/>
                    <a:pt x="159504" y="10542"/>
                  </a:cubicBezTo>
                  <a:cubicBezTo>
                    <a:pt x="147054" y="11180"/>
                    <a:pt x="135743" y="18248"/>
                    <a:pt x="123544" y="20816"/>
                  </a:cubicBezTo>
                  <a:cubicBezTo>
                    <a:pt x="103159" y="25108"/>
                    <a:pt x="82284" y="26799"/>
                    <a:pt x="61899" y="31091"/>
                  </a:cubicBezTo>
                  <a:cubicBezTo>
                    <a:pt x="45933" y="34452"/>
                    <a:pt x="26819" y="41072"/>
                    <a:pt x="10528" y="46502"/>
                  </a:cubicBezTo>
                  <a:cubicBezTo>
                    <a:pt x="7103" y="67050"/>
                    <a:pt x="762" y="87321"/>
                    <a:pt x="254" y="108147"/>
                  </a:cubicBezTo>
                  <a:cubicBezTo>
                    <a:pt x="-958" y="157820"/>
                    <a:pt x="2385" y="207525"/>
                    <a:pt x="5391" y="257122"/>
                  </a:cubicBezTo>
                  <a:cubicBezTo>
                    <a:pt x="6678" y="278356"/>
                    <a:pt x="11288" y="276434"/>
                    <a:pt x="20802" y="293082"/>
                  </a:cubicBezTo>
                  <a:cubicBezTo>
                    <a:pt x="24601" y="299731"/>
                    <a:pt x="25662" y="308215"/>
                    <a:pt x="31077" y="313630"/>
                  </a:cubicBezTo>
                  <a:cubicBezTo>
                    <a:pt x="34906" y="317459"/>
                    <a:pt x="41645" y="316345"/>
                    <a:pt x="46488" y="318767"/>
                  </a:cubicBezTo>
                  <a:cubicBezTo>
                    <a:pt x="73878" y="332462"/>
                    <a:pt x="49422" y="327306"/>
                    <a:pt x="82447" y="339315"/>
                  </a:cubicBezTo>
                  <a:cubicBezTo>
                    <a:pt x="119437" y="352766"/>
                    <a:pt x="127422" y="350492"/>
                    <a:pt x="169778" y="354727"/>
                  </a:cubicBezTo>
                  <a:cubicBezTo>
                    <a:pt x="185189" y="358152"/>
                    <a:pt x="200408" y="362601"/>
                    <a:pt x="216011" y="365001"/>
                  </a:cubicBezTo>
                  <a:cubicBezTo>
                    <a:pt x="291318" y="376586"/>
                    <a:pt x="296997" y="373613"/>
                    <a:pt x="364987" y="380412"/>
                  </a:cubicBezTo>
                  <a:cubicBezTo>
                    <a:pt x="600733" y="403986"/>
                    <a:pt x="309385" y="386130"/>
                    <a:pt x="791364" y="400960"/>
                  </a:cubicBezTo>
                  <a:cubicBezTo>
                    <a:pt x="1118375" y="427120"/>
                    <a:pt x="662160" y="392060"/>
                    <a:pt x="1140686" y="421509"/>
                  </a:cubicBezTo>
                  <a:cubicBezTo>
                    <a:pt x="1178442" y="423832"/>
                    <a:pt x="1216029" y="428358"/>
                    <a:pt x="1253701" y="431783"/>
                  </a:cubicBezTo>
                  <a:cubicBezTo>
                    <a:pt x="1286236" y="430071"/>
                    <a:pt x="1319025" y="431048"/>
                    <a:pt x="1351306" y="426646"/>
                  </a:cubicBezTo>
                  <a:cubicBezTo>
                    <a:pt x="1357423" y="425812"/>
                    <a:pt x="1363719" y="421769"/>
                    <a:pt x="1366717" y="416372"/>
                  </a:cubicBezTo>
                  <a:cubicBezTo>
                    <a:pt x="1372771" y="405474"/>
                    <a:pt x="1374546" y="392636"/>
                    <a:pt x="1376991" y="380412"/>
                  </a:cubicBezTo>
                  <a:cubicBezTo>
                    <a:pt x="1381408" y="358327"/>
                    <a:pt x="1383840" y="335891"/>
                    <a:pt x="1387265" y="313630"/>
                  </a:cubicBezTo>
                  <a:cubicBezTo>
                    <a:pt x="1385553" y="219450"/>
                    <a:pt x="1387079" y="125156"/>
                    <a:pt x="1382128" y="31091"/>
                  </a:cubicBezTo>
                  <a:cubicBezTo>
                    <a:pt x="1381873" y="26254"/>
                    <a:pt x="1376632" y="21612"/>
                    <a:pt x="1371854" y="20816"/>
                  </a:cubicBezTo>
                  <a:cubicBezTo>
                    <a:pt x="1354963" y="18001"/>
                    <a:pt x="1477165" y="8830"/>
                    <a:pt x="1335895" y="5405"/>
                  </a:cubicBez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a:solidFill>
                  <a:prstClr val="white"/>
                </a:solidFill>
                <a:latin typeface="Calibri" panose="020F0502020204030204"/>
              </a:endParaRPr>
            </a:p>
          </p:txBody>
        </p:sp>
        <p:sp>
          <p:nvSpPr>
            <p:cNvPr id="10" name="Freeform 9"/>
            <p:cNvSpPr/>
            <p:nvPr/>
          </p:nvSpPr>
          <p:spPr>
            <a:xfrm>
              <a:off x="2807899" y="8176061"/>
              <a:ext cx="2076544" cy="522727"/>
            </a:xfrm>
            <a:custGeom>
              <a:avLst/>
              <a:gdLst>
                <a:gd name="connsiteX0" fmla="*/ 1434118 w 1557408"/>
                <a:gd name="connsiteY0" fmla="*/ 32449 h 392045"/>
                <a:gd name="connsiteX1" fmla="*/ 1259458 w 1557408"/>
                <a:gd name="connsiteY1" fmla="*/ 27312 h 392045"/>
                <a:gd name="connsiteX2" fmla="*/ 1166990 w 1557408"/>
                <a:gd name="connsiteY2" fmla="*/ 17038 h 392045"/>
                <a:gd name="connsiteX3" fmla="*/ 581363 w 1557408"/>
                <a:gd name="connsiteY3" fmla="*/ 6764 h 392045"/>
                <a:gd name="connsiteX4" fmla="*/ 185808 w 1557408"/>
                <a:gd name="connsiteY4" fmla="*/ 11901 h 392045"/>
                <a:gd name="connsiteX5" fmla="*/ 124163 w 1557408"/>
                <a:gd name="connsiteY5" fmla="*/ 22175 h 392045"/>
                <a:gd name="connsiteX6" fmla="*/ 77929 w 1557408"/>
                <a:gd name="connsiteY6" fmla="*/ 37586 h 392045"/>
                <a:gd name="connsiteX7" fmla="*/ 52244 w 1557408"/>
                <a:gd name="connsiteY7" fmla="*/ 58135 h 392045"/>
                <a:gd name="connsiteX8" fmla="*/ 36833 w 1557408"/>
                <a:gd name="connsiteY8" fmla="*/ 63272 h 392045"/>
                <a:gd name="connsiteX9" fmla="*/ 16284 w 1557408"/>
                <a:gd name="connsiteY9" fmla="*/ 99231 h 392045"/>
                <a:gd name="connsiteX10" fmla="*/ 6010 w 1557408"/>
                <a:gd name="connsiteY10" fmla="*/ 109506 h 392045"/>
                <a:gd name="connsiteX11" fmla="*/ 11147 w 1557408"/>
                <a:gd name="connsiteY11" fmla="*/ 248207 h 392045"/>
                <a:gd name="connsiteX12" fmla="*/ 21422 w 1557408"/>
                <a:gd name="connsiteY12" fmla="*/ 268755 h 392045"/>
                <a:gd name="connsiteX13" fmla="*/ 57381 w 1557408"/>
                <a:gd name="connsiteY13" fmla="*/ 309852 h 392045"/>
                <a:gd name="connsiteX14" fmla="*/ 72792 w 1557408"/>
                <a:gd name="connsiteY14" fmla="*/ 320126 h 392045"/>
                <a:gd name="connsiteX15" fmla="*/ 98478 w 1557408"/>
                <a:gd name="connsiteY15" fmla="*/ 345811 h 392045"/>
                <a:gd name="connsiteX16" fmla="*/ 119026 w 1557408"/>
                <a:gd name="connsiteY16" fmla="*/ 356085 h 392045"/>
                <a:gd name="connsiteX17" fmla="*/ 144711 w 1557408"/>
                <a:gd name="connsiteY17" fmla="*/ 361222 h 392045"/>
                <a:gd name="connsiteX18" fmla="*/ 365606 w 1557408"/>
                <a:gd name="connsiteY18" fmla="*/ 371497 h 392045"/>
                <a:gd name="connsiteX19" fmla="*/ 694379 w 1557408"/>
                <a:gd name="connsiteY19" fmla="*/ 381771 h 392045"/>
                <a:gd name="connsiteX20" fmla="*/ 951233 w 1557408"/>
                <a:gd name="connsiteY20" fmla="*/ 392045 h 392045"/>
                <a:gd name="connsiteX21" fmla="*/ 1187538 w 1557408"/>
                <a:gd name="connsiteY21" fmla="*/ 386908 h 392045"/>
                <a:gd name="connsiteX22" fmla="*/ 1382747 w 1557408"/>
                <a:gd name="connsiteY22" fmla="*/ 376634 h 392045"/>
                <a:gd name="connsiteX23" fmla="*/ 1470078 w 1557408"/>
                <a:gd name="connsiteY23" fmla="*/ 361222 h 392045"/>
                <a:gd name="connsiteX24" fmla="*/ 1521449 w 1557408"/>
                <a:gd name="connsiteY24" fmla="*/ 325263 h 392045"/>
                <a:gd name="connsiteX25" fmla="*/ 1536860 w 1557408"/>
                <a:gd name="connsiteY25" fmla="*/ 279029 h 392045"/>
                <a:gd name="connsiteX26" fmla="*/ 1547134 w 1557408"/>
                <a:gd name="connsiteY26" fmla="*/ 237933 h 392045"/>
                <a:gd name="connsiteX27" fmla="*/ 1557408 w 1557408"/>
                <a:gd name="connsiteY27" fmla="*/ 191699 h 392045"/>
                <a:gd name="connsiteX28" fmla="*/ 1541997 w 1557408"/>
                <a:gd name="connsiteY28" fmla="*/ 104368 h 392045"/>
                <a:gd name="connsiteX29" fmla="*/ 1536860 w 1557408"/>
                <a:gd name="connsiteY29" fmla="*/ 78683 h 392045"/>
                <a:gd name="connsiteX30" fmla="*/ 1506037 w 1557408"/>
                <a:gd name="connsiteY30" fmla="*/ 52998 h 392045"/>
                <a:gd name="connsiteX31" fmla="*/ 1434118 w 1557408"/>
                <a:gd name="connsiteY31" fmla="*/ 32449 h 39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408" h="392045">
                  <a:moveTo>
                    <a:pt x="1434118" y="32449"/>
                  </a:moveTo>
                  <a:cubicBezTo>
                    <a:pt x="1393022" y="28168"/>
                    <a:pt x="1317606" y="30667"/>
                    <a:pt x="1259458" y="27312"/>
                  </a:cubicBezTo>
                  <a:cubicBezTo>
                    <a:pt x="1228497" y="25526"/>
                    <a:pt x="1197988" y="17977"/>
                    <a:pt x="1166990" y="17038"/>
                  </a:cubicBezTo>
                  <a:cubicBezTo>
                    <a:pt x="971841" y="11124"/>
                    <a:pt x="776572" y="10189"/>
                    <a:pt x="581363" y="6764"/>
                  </a:cubicBezTo>
                  <a:cubicBezTo>
                    <a:pt x="408415" y="-2844"/>
                    <a:pt x="452778" y="-3139"/>
                    <a:pt x="185808" y="11901"/>
                  </a:cubicBezTo>
                  <a:cubicBezTo>
                    <a:pt x="165009" y="13073"/>
                    <a:pt x="144711" y="18750"/>
                    <a:pt x="124163" y="22175"/>
                  </a:cubicBezTo>
                  <a:cubicBezTo>
                    <a:pt x="108752" y="27312"/>
                    <a:pt x="89415" y="26099"/>
                    <a:pt x="77929" y="37586"/>
                  </a:cubicBezTo>
                  <a:cubicBezTo>
                    <a:pt x="68372" y="47143"/>
                    <a:pt x="65206" y="51654"/>
                    <a:pt x="52244" y="58135"/>
                  </a:cubicBezTo>
                  <a:cubicBezTo>
                    <a:pt x="47401" y="60557"/>
                    <a:pt x="41970" y="61560"/>
                    <a:pt x="36833" y="63272"/>
                  </a:cubicBezTo>
                  <a:cubicBezTo>
                    <a:pt x="29799" y="77340"/>
                    <a:pt x="25969" y="87125"/>
                    <a:pt x="16284" y="99231"/>
                  </a:cubicBezTo>
                  <a:cubicBezTo>
                    <a:pt x="13258" y="103013"/>
                    <a:pt x="9435" y="106081"/>
                    <a:pt x="6010" y="109506"/>
                  </a:cubicBezTo>
                  <a:cubicBezTo>
                    <a:pt x="-1836" y="172273"/>
                    <a:pt x="-3769" y="162445"/>
                    <a:pt x="11147" y="248207"/>
                  </a:cubicBezTo>
                  <a:cubicBezTo>
                    <a:pt x="12459" y="255752"/>
                    <a:pt x="17622" y="262106"/>
                    <a:pt x="21422" y="268755"/>
                  </a:cubicBezTo>
                  <a:cubicBezTo>
                    <a:pt x="29777" y="283376"/>
                    <a:pt x="44266" y="301109"/>
                    <a:pt x="57381" y="309852"/>
                  </a:cubicBezTo>
                  <a:cubicBezTo>
                    <a:pt x="62518" y="313277"/>
                    <a:pt x="68146" y="316061"/>
                    <a:pt x="72792" y="320126"/>
                  </a:cubicBezTo>
                  <a:cubicBezTo>
                    <a:pt x="81904" y="328099"/>
                    <a:pt x="87648" y="340396"/>
                    <a:pt x="98478" y="345811"/>
                  </a:cubicBezTo>
                  <a:cubicBezTo>
                    <a:pt x="105327" y="349236"/>
                    <a:pt x="111761" y="353663"/>
                    <a:pt x="119026" y="356085"/>
                  </a:cubicBezTo>
                  <a:cubicBezTo>
                    <a:pt x="127309" y="358846"/>
                    <a:pt x="135997" y="360677"/>
                    <a:pt x="144711" y="361222"/>
                  </a:cubicBezTo>
                  <a:cubicBezTo>
                    <a:pt x="218279" y="365820"/>
                    <a:pt x="291946" y="368743"/>
                    <a:pt x="365606" y="371497"/>
                  </a:cubicBezTo>
                  <a:lnTo>
                    <a:pt x="694379" y="381771"/>
                  </a:lnTo>
                  <a:lnTo>
                    <a:pt x="951233" y="392045"/>
                  </a:lnTo>
                  <a:lnTo>
                    <a:pt x="1187538" y="386908"/>
                  </a:lnTo>
                  <a:cubicBezTo>
                    <a:pt x="1252656" y="384582"/>
                    <a:pt x="1317795" y="381830"/>
                    <a:pt x="1382747" y="376634"/>
                  </a:cubicBezTo>
                  <a:cubicBezTo>
                    <a:pt x="1402252" y="375074"/>
                    <a:pt x="1445237" y="366190"/>
                    <a:pt x="1470078" y="361222"/>
                  </a:cubicBezTo>
                  <a:cubicBezTo>
                    <a:pt x="1508024" y="335925"/>
                    <a:pt x="1491022" y="348082"/>
                    <a:pt x="1521449" y="325263"/>
                  </a:cubicBezTo>
                  <a:cubicBezTo>
                    <a:pt x="1537292" y="293578"/>
                    <a:pt x="1528324" y="316018"/>
                    <a:pt x="1536860" y="279029"/>
                  </a:cubicBezTo>
                  <a:cubicBezTo>
                    <a:pt x="1540035" y="265270"/>
                    <a:pt x="1543900" y="251678"/>
                    <a:pt x="1547134" y="237933"/>
                  </a:cubicBezTo>
                  <a:cubicBezTo>
                    <a:pt x="1550750" y="222565"/>
                    <a:pt x="1553983" y="207110"/>
                    <a:pt x="1557408" y="191699"/>
                  </a:cubicBezTo>
                  <a:cubicBezTo>
                    <a:pt x="1549305" y="110667"/>
                    <a:pt x="1558249" y="169375"/>
                    <a:pt x="1541997" y="104368"/>
                  </a:cubicBezTo>
                  <a:cubicBezTo>
                    <a:pt x="1539879" y="95897"/>
                    <a:pt x="1539926" y="86858"/>
                    <a:pt x="1536860" y="78683"/>
                  </a:cubicBezTo>
                  <a:cubicBezTo>
                    <a:pt x="1531594" y="64641"/>
                    <a:pt x="1520627" y="56431"/>
                    <a:pt x="1506037" y="52998"/>
                  </a:cubicBezTo>
                  <a:cubicBezTo>
                    <a:pt x="1457945" y="41683"/>
                    <a:pt x="1475214" y="36730"/>
                    <a:pt x="1434118" y="32449"/>
                  </a:cubicBez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a:solidFill>
                  <a:prstClr val="white"/>
                </a:solidFill>
                <a:latin typeface="Calibri" panose="020F0502020204030204"/>
              </a:endParaRPr>
            </a:p>
          </p:txBody>
        </p:sp>
      </p:grpSp>
    </p:spTree>
    <p:extLst>
      <p:ext uri="{BB962C8B-B14F-4D97-AF65-F5344CB8AC3E}">
        <p14:creationId xmlns:p14="http://schemas.microsoft.com/office/powerpoint/2010/main" val="118854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F72CCF-C879-78A5-795D-F69A3787530E}"/>
              </a:ext>
            </a:extLst>
          </p:cNvPr>
          <p:cNvSpPr>
            <a:spLocks noGrp="1"/>
          </p:cNvSpPr>
          <p:nvPr>
            <p:ph type="body" sz="quarter" idx="12"/>
          </p:nvPr>
        </p:nvSpPr>
        <p:spPr>
          <a:xfrm>
            <a:off x="5104754" y="1691962"/>
            <a:ext cx="10584095" cy="6408113"/>
          </a:xfrm>
        </p:spPr>
        <p:txBody>
          <a:bodyPr/>
          <a:lstStyle/>
          <a:p>
            <a:pPr marL="457127" indent="-457127" defTabSz="1828800">
              <a:lnSpc>
                <a:spcPct val="100000"/>
              </a:lnSpc>
              <a:spcAft>
                <a:spcPts val="1400"/>
              </a:spcAft>
              <a:buFont typeface="Arial" panose="020B0604020202020204" pitchFamily="34" charset="0"/>
              <a:buChar char="•"/>
            </a:pPr>
            <a:r>
              <a:rPr lang="en-GB" sz="2800" b="0" spc="10" dirty="0">
                <a:latin typeface="+mn-lt"/>
              </a:rPr>
              <a:t>Focused on developing and promoting new guidance to enable better randomized controlled trials (RCTs) globally</a:t>
            </a:r>
          </a:p>
          <a:p>
            <a:pPr marL="457127" indent="-457127" defTabSz="1828800">
              <a:lnSpc>
                <a:spcPct val="100000"/>
              </a:lnSpc>
              <a:spcAft>
                <a:spcPts val="1400"/>
              </a:spcAft>
              <a:buFont typeface="Arial" panose="020B0604020202020204" pitchFamily="34" charset="0"/>
              <a:buChar char="•"/>
            </a:pPr>
            <a:r>
              <a:rPr lang="en-GB" sz="2800" b="0" spc="10" dirty="0">
                <a:latin typeface="+mn-lt"/>
              </a:rPr>
              <a:t>Hosted by Protas (a non-profit organization)</a:t>
            </a:r>
          </a:p>
          <a:p>
            <a:pPr marL="457127" indent="-457127" defTabSz="1828800">
              <a:lnSpc>
                <a:spcPct val="100000"/>
              </a:lnSpc>
              <a:spcAft>
                <a:spcPts val="1400"/>
              </a:spcAft>
              <a:buFont typeface="Arial" panose="020B0604020202020204" pitchFamily="34" charset="0"/>
              <a:buChar char="•"/>
            </a:pPr>
            <a:r>
              <a:rPr lang="en-GB" sz="2800" b="0" spc="10" dirty="0">
                <a:latin typeface="+mn-lt"/>
              </a:rPr>
              <a:t>Funded by Wellcome and the Bill &amp; Melinda Gates Foundation</a:t>
            </a:r>
            <a:endParaRPr lang="en-US" sz="2800" b="0" spc="10" dirty="0">
              <a:latin typeface="+mn-lt"/>
            </a:endParaRPr>
          </a:p>
          <a:p>
            <a:pPr marL="457127" indent="-457127" defTabSz="1828800">
              <a:lnSpc>
                <a:spcPct val="100000"/>
              </a:lnSpc>
              <a:spcAft>
                <a:spcPts val="1400"/>
              </a:spcAft>
              <a:buFont typeface="Arial" panose="020B0604020202020204" pitchFamily="34" charset="0"/>
              <a:buChar char="•"/>
            </a:pPr>
            <a:r>
              <a:rPr lang="en-US" sz="2800" b="0" spc="10" dirty="0">
                <a:latin typeface="+mn-lt"/>
              </a:rPr>
              <a:t>Broad-based, international, diverse stakeholder network</a:t>
            </a:r>
          </a:p>
          <a:p>
            <a:pPr marL="457127" indent="-457127" defTabSz="1828800">
              <a:lnSpc>
                <a:spcPct val="100000"/>
              </a:lnSpc>
              <a:spcAft>
                <a:spcPts val="1400"/>
              </a:spcAft>
              <a:buFont typeface="Arial" panose="020B0604020202020204" pitchFamily="34" charset="0"/>
              <a:buChar char="•"/>
            </a:pPr>
            <a:r>
              <a:rPr lang="en-US" sz="2800" b="0" spc="10" dirty="0">
                <a:latin typeface="+mn-lt"/>
              </a:rPr>
              <a:t>Steering Committee of senior &amp; experienced stakeholders</a:t>
            </a:r>
          </a:p>
        </p:txBody>
      </p:sp>
      <p:sp>
        <p:nvSpPr>
          <p:cNvPr id="4" name="Title 3">
            <a:extLst>
              <a:ext uri="{FF2B5EF4-FFF2-40B4-BE49-F238E27FC236}">
                <a16:creationId xmlns:a16="http://schemas.microsoft.com/office/drawing/2014/main" id="{BEA87218-A94B-D0A5-D297-7D3BAAE126A5}"/>
              </a:ext>
            </a:extLst>
          </p:cNvPr>
          <p:cNvSpPr>
            <a:spLocks noGrp="1"/>
          </p:cNvSpPr>
          <p:nvPr>
            <p:ph type="title"/>
          </p:nvPr>
        </p:nvSpPr>
        <p:spPr>
          <a:xfrm>
            <a:off x="5320757" y="683949"/>
            <a:ext cx="8927128" cy="581641"/>
          </a:xfrm>
        </p:spPr>
        <p:txBody>
          <a:bodyPr/>
          <a:lstStyle/>
          <a:p>
            <a:r>
              <a:rPr lang="en-GB" dirty="0"/>
              <a:t>Good Clinical Trials Collaborative</a:t>
            </a:r>
          </a:p>
        </p:txBody>
      </p:sp>
    </p:spTree>
    <p:extLst>
      <p:ext uri="{BB962C8B-B14F-4D97-AF65-F5344CB8AC3E}">
        <p14:creationId xmlns:p14="http://schemas.microsoft.com/office/powerpoint/2010/main" val="175640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a:stretch>
            <a:fillRect/>
          </a:stretch>
        </p:blipFill>
        <p:spPr>
          <a:xfrm>
            <a:off x="369946" y="275980"/>
            <a:ext cx="15517697" cy="8592041"/>
          </a:xfrm>
          <a:prstGeom prst="rect">
            <a:avLst/>
          </a:prstGeom>
        </p:spPr>
      </p:pic>
      <p:cxnSp>
        <p:nvCxnSpPr>
          <p:cNvPr id="3" name="Straight Connector 2"/>
          <p:cNvCxnSpPr/>
          <p:nvPr/>
        </p:nvCxnSpPr>
        <p:spPr>
          <a:xfrm flipV="1">
            <a:off x="4192520" y="6589486"/>
            <a:ext cx="5898607" cy="1741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01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45D-497A-7550-9AF7-ACF2781AEAD9}"/>
              </a:ext>
            </a:extLst>
          </p:cNvPr>
          <p:cNvSpPr>
            <a:spLocks noGrp="1"/>
          </p:cNvSpPr>
          <p:nvPr>
            <p:ph type="title"/>
          </p:nvPr>
        </p:nvSpPr>
        <p:spPr>
          <a:xfrm>
            <a:off x="562398" y="3237597"/>
            <a:ext cx="9840468" cy="2173287"/>
          </a:xfrm>
        </p:spPr>
        <p:txBody>
          <a:bodyPr/>
          <a:lstStyle/>
          <a:p>
            <a:pPr>
              <a:lnSpc>
                <a:spcPct val="100000"/>
              </a:lnSpc>
            </a:pPr>
            <a:r>
              <a:rPr lang="en-GB" sz="4400" dirty="0"/>
              <a:t>Good Clinical Trials Collaborative</a:t>
            </a:r>
            <a:br>
              <a:rPr lang="en-GB" sz="4400" dirty="0"/>
            </a:br>
            <a:br>
              <a:rPr lang="en-GB" sz="6000" dirty="0"/>
            </a:br>
            <a:br>
              <a:rPr lang="en-GB" sz="6000" dirty="0"/>
            </a:br>
            <a:br>
              <a:rPr lang="en-GB" dirty="0"/>
            </a:br>
            <a:br>
              <a:rPr lang="en-GB" dirty="0"/>
            </a:br>
            <a:endParaRPr lang="en-GB" dirty="0"/>
          </a:p>
        </p:txBody>
      </p:sp>
      <p:sp>
        <p:nvSpPr>
          <p:cNvPr id="4" name="Text Placeholder 3">
            <a:extLst>
              <a:ext uri="{FF2B5EF4-FFF2-40B4-BE49-F238E27FC236}">
                <a16:creationId xmlns:a16="http://schemas.microsoft.com/office/drawing/2014/main" id="{B5E61E33-465E-DA92-E16C-4F5A0BF2207C}"/>
              </a:ext>
            </a:extLst>
          </p:cNvPr>
          <p:cNvSpPr>
            <a:spLocks noGrp="1"/>
          </p:cNvSpPr>
          <p:nvPr>
            <p:ph type="body" sz="quarter" idx="13"/>
          </p:nvPr>
        </p:nvSpPr>
        <p:spPr/>
        <p:txBody>
          <a:bodyPr/>
          <a:lstStyle/>
          <a:p>
            <a:r>
              <a:rPr lang="en-GB" dirty="0">
                <a:hlinkClick r:id="rId3"/>
              </a:rPr>
              <a:t>www.goodtrials.org</a:t>
            </a:r>
            <a:r>
              <a:rPr lang="en-GB" dirty="0"/>
              <a:t> </a:t>
            </a:r>
          </a:p>
        </p:txBody>
      </p:sp>
      <p:sp>
        <p:nvSpPr>
          <p:cNvPr id="5" name="Text Placeholder 4">
            <a:extLst>
              <a:ext uri="{FF2B5EF4-FFF2-40B4-BE49-F238E27FC236}">
                <a16:creationId xmlns:a16="http://schemas.microsoft.com/office/drawing/2014/main" id="{7C99EC74-3306-8BD3-6554-D30F7669F99F}"/>
              </a:ext>
            </a:extLst>
          </p:cNvPr>
          <p:cNvSpPr>
            <a:spLocks noGrp="1"/>
          </p:cNvSpPr>
          <p:nvPr>
            <p:ph type="body" sz="quarter" idx="14"/>
          </p:nvPr>
        </p:nvSpPr>
        <p:spPr>
          <a:xfrm>
            <a:off x="5318478" y="7932882"/>
            <a:ext cx="2559213" cy="247650"/>
          </a:xfrm>
        </p:spPr>
        <p:txBody>
          <a:bodyPr/>
          <a:lstStyle/>
          <a:p>
            <a:r>
              <a:rPr lang="en-GB" dirty="0">
                <a:hlinkClick r:id="rId4"/>
              </a:rPr>
              <a:t>contact@goodtrials.org </a:t>
            </a:r>
            <a:endParaRPr lang="en-GB" dirty="0"/>
          </a:p>
        </p:txBody>
      </p:sp>
      <p:sp>
        <p:nvSpPr>
          <p:cNvPr id="3" name="Text Placeholder 2"/>
          <p:cNvSpPr>
            <a:spLocks noGrp="1"/>
          </p:cNvSpPr>
          <p:nvPr>
            <p:ph type="body" sz="quarter" idx="12"/>
          </p:nvPr>
        </p:nvSpPr>
        <p:spPr>
          <a:xfrm>
            <a:off x="562398" y="4013087"/>
            <a:ext cx="7611518" cy="2513509"/>
          </a:xfrm>
        </p:spPr>
        <p:txBody>
          <a:bodyPr/>
          <a:lstStyle/>
          <a:p>
            <a:pPr marL="457127" indent="-457127">
              <a:buFont typeface="Arial" panose="020B0604020202020204" pitchFamily="34" charset="0"/>
              <a:buChar char="•"/>
            </a:pPr>
            <a:r>
              <a:rPr lang="en-GB" sz="2400" dirty="0"/>
              <a:t>Twitter: @</a:t>
            </a:r>
            <a:r>
              <a:rPr lang="en-GB" sz="2400" dirty="0" err="1"/>
              <a:t>GoodTrials</a:t>
            </a:r>
            <a:endParaRPr lang="en-GB" sz="2400" dirty="0"/>
          </a:p>
          <a:p>
            <a:pPr marL="457127" indent="-457127">
              <a:buFont typeface="Arial" panose="020B0604020202020204" pitchFamily="34" charset="0"/>
              <a:buChar char="•"/>
            </a:pPr>
            <a:r>
              <a:rPr lang="en-GB" sz="2400" dirty="0"/>
              <a:t>LinkedIn: The Good Clinical Trials Collaborative</a:t>
            </a:r>
          </a:p>
          <a:p>
            <a:pPr marL="457127" indent="-457127">
              <a:buFont typeface="Arial" panose="020B0604020202020204" pitchFamily="34" charset="0"/>
              <a:buChar char="•"/>
            </a:pPr>
            <a:r>
              <a:rPr lang="en-GB" sz="2400" dirty="0"/>
              <a:t>E-mail: </a:t>
            </a:r>
            <a:r>
              <a:rPr lang="en-GB" sz="2400" dirty="0">
                <a:hlinkClick r:id="rId4"/>
              </a:rPr>
              <a:t>contact@goodtrials.org</a:t>
            </a:r>
            <a:r>
              <a:rPr lang="en-GB" sz="2400" dirty="0"/>
              <a:t> </a:t>
            </a:r>
          </a:p>
          <a:p>
            <a:pPr marL="457127" indent="-457127">
              <a:buFont typeface="Arial" panose="020B0604020202020204" pitchFamily="34" charset="0"/>
              <a:buChar char="•"/>
            </a:pPr>
            <a:r>
              <a:rPr lang="en-GB" sz="2400" dirty="0"/>
              <a:t>Website &amp; mailing list: </a:t>
            </a:r>
            <a:r>
              <a:rPr lang="en-GB" sz="2400" dirty="0">
                <a:hlinkClick r:id="rId5"/>
              </a:rPr>
              <a:t>www.goodtrials.org</a:t>
            </a:r>
            <a:r>
              <a:rPr lang="en-GB" sz="2400" dirty="0"/>
              <a:t> </a:t>
            </a:r>
          </a:p>
          <a:p>
            <a:endParaRPr lang="en-GB" dirty="0"/>
          </a:p>
        </p:txBody>
      </p:sp>
    </p:spTree>
    <p:extLst>
      <p:ext uri="{BB962C8B-B14F-4D97-AF65-F5344CB8AC3E}">
        <p14:creationId xmlns:p14="http://schemas.microsoft.com/office/powerpoint/2010/main" val="267508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 y="19656"/>
            <a:ext cx="16256000" cy="1767417"/>
          </a:xfrm>
        </p:spPr>
        <p:txBody>
          <a:bodyPr anchor="ctr">
            <a:noAutofit/>
          </a:bodyPr>
          <a:lstStyle/>
          <a:p>
            <a:pPr algn="ctr"/>
            <a:r>
              <a:rPr lang="en-GB" sz="4800" dirty="0">
                <a:solidFill>
                  <a:srgbClr val="2F4946"/>
                </a:solidFill>
                <a:latin typeface="Protas Raisonne DemiBold"/>
              </a:rPr>
              <a:t>Clinical trials in crisis</a:t>
            </a:r>
          </a:p>
        </p:txBody>
      </p:sp>
      <p:sp>
        <p:nvSpPr>
          <p:cNvPr id="3" name="Content Placeholder 2"/>
          <p:cNvSpPr>
            <a:spLocks noGrp="1"/>
          </p:cNvSpPr>
          <p:nvPr>
            <p:ph idx="1"/>
          </p:nvPr>
        </p:nvSpPr>
        <p:spPr>
          <a:xfrm>
            <a:off x="538427" y="1578446"/>
            <a:ext cx="15180733" cy="5987108"/>
          </a:xfrm>
          <a:prstGeom prst="rect">
            <a:avLst/>
          </a:prstGeom>
        </p:spPr>
        <p:txBody>
          <a:bodyPr vert="horz" lIns="121140" tIns="60741" rIns="121140" bIns="60741" rtlCol="0">
            <a:noAutofit/>
          </a:bodyPr>
          <a:lstStyle/>
          <a:p>
            <a:pPr>
              <a:lnSpc>
                <a:spcPct val="100000"/>
              </a:lnSpc>
              <a:spcBef>
                <a:spcPts val="800"/>
              </a:spcBef>
            </a:pPr>
            <a:r>
              <a:rPr lang="en-GB" sz="2800" b="1" dirty="0">
                <a:latin typeface="+mn-lt"/>
              </a:rPr>
              <a:t>Many trials are doomed to fail through bad design</a:t>
            </a:r>
          </a:p>
          <a:p>
            <a:pPr marL="342900" indent="-342900">
              <a:lnSpc>
                <a:spcPct val="100000"/>
              </a:lnSpc>
              <a:spcBef>
                <a:spcPts val="800"/>
              </a:spcBef>
              <a:buFont typeface="Arial" panose="020B0604020202020204" pitchFamily="34" charset="0"/>
              <a:buChar char="•"/>
            </a:pPr>
            <a:r>
              <a:rPr lang="en-GB" sz="2800" b="0" dirty="0">
                <a:latin typeface="+mn-lt"/>
              </a:rPr>
              <a:t>in registered trials for COVID-19, only 5% of 2900 trial arms (enrolling ~25% of trial participants) were randomized and adequately </a:t>
            </a:r>
            <a:r>
              <a:rPr lang="en-GB" sz="2800" b="0" dirty="0" err="1">
                <a:latin typeface="+mn-lt"/>
              </a:rPr>
              <a:t>powered</a:t>
            </a:r>
            <a:r>
              <a:rPr lang="en-GB" sz="2800" b="0" baseline="30000" dirty="0" err="1">
                <a:latin typeface="+mn-lt"/>
              </a:rPr>
              <a:t>a</a:t>
            </a:r>
            <a:endParaRPr lang="en-GB" sz="2800" b="0" baseline="30000" dirty="0">
              <a:latin typeface="+mn-lt"/>
            </a:endParaRPr>
          </a:p>
          <a:p>
            <a:pPr>
              <a:lnSpc>
                <a:spcPct val="100000"/>
              </a:lnSpc>
              <a:spcBef>
                <a:spcPts val="800"/>
              </a:spcBef>
            </a:pPr>
            <a:r>
              <a:rPr lang="en-GB" sz="2800" b="1" dirty="0">
                <a:latin typeface="+mn-lt"/>
              </a:rPr>
              <a:t>Most trials fail to recruit</a:t>
            </a:r>
          </a:p>
          <a:p>
            <a:pPr marL="342900" lvl="1" indent="-342900">
              <a:lnSpc>
                <a:spcPct val="100000"/>
              </a:lnSpc>
              <a:spcBef>
                <a:spcPts val="800"/>
              </a:spcBef>
              <a:buFont typeface="Arial" panose="020B0604020202020204" pitchFamily="34" charset="0"/>
              <a:buChar char="•"/>
            </a:pPr>
            <a:r>
              <a:rPr lang="en-GB" sz="2800" dirty="0">
                <a:latin typeface="+mn-lt"/>
              </a:rPr>
              <a:t>~85% trials fail to recruit to time and target</a:t>
            </a:r>
          </a:p>
          <a:p>
            <a:pPr>
              <a:lnSpc>
                <a:spcPct val="100000"/>
              </a:lnSpc>
              <a:spcBef>
                <a:spcPts val="800"/>
              </a:spcBef>
            </a:pPr>
            <a:r>
              <a:rPr lang="en-GB" sz="2800" b="1" dirty="0">
                <a:latin typeface="+mn-lt"/>
              </a:rPr>
              <a:t>Operational cost and complexity is out of control</a:t>
            </a:r>
          </a:p>
          <a:p>
            <a:pPr marL="342900" lvl="1" indent="-342900">
              <a:lnSpc>
                <a:spcPct val="100000"/>
              </a:lnSpc>
              <a:spcBef>
                <a:spcPts val="800"/>
              </a:spcBef>
              <a:buFont typeface="Arial" panose="020B0604020202020204" pitchFamily="34" charset="0"/>
              <a:buChar char="•"/>
            </a:pPr>
            <a:r>
              <a:rPr lang="en-GB" sz="2800" dirty="0">
                <a:latin typeface="+mn-lt"/>
              </a:rPr>
              <a:t>CRO industry growing exponentially: $30bn in 2015 and rising 10% per </a:t>
            </a:r>
            <a:r>
              <a:rPr lang="en-GB" sz="2800" dirty="0" err="1">
                <a:latin typeface="+mn-lt"/>
              </a:rPr>
              <a:t>year</a:t>
            </a:r>
            <a:r>
              <a:rPr lang="en-GB" sz="2800" baseline="30000" dirty="0" err="1">
                <a:latin typeface="+mn-lt"/>
              </a:rPr>
              <a:t>b</a:t>
            </a:r>
            <a:endParaRPr lang="en-GB" sz="2800" baseline="30000" dirty="0">
              <a:latin typeface="+mn-lt"/>
            </a:endParaRPr>
          </a:p>
          <a:p>
            <a:pPr>
              <a:lnSpc>
                <a:spcPct val="100000"/>
              </a:lnSpc>
              <a:spcBef>
                <a:spcPts val="800"/>
              </a:spcBef>
            </a:pPr>
            <a:r>
              <a:rPr lang="en-GB" sz="2800" b="1" dirty="0"/>
              <a:t>Clinical trials are now excessively costly and burdensome</a:t>
            </a:r>
          </a:p>
          <a:p>
            <a:pPr marL="342900" lvl="1" indent="-342900">
              <a:lnSpc>
                <a:spcPct val="100000"/>
              </a:lnSpc>
              <a:spcBef>
                <a:spcPts val="800"/>
              </a:spcBef>
              <a:buFont typeface="Arial" panose="020B0604020202020204" pitchFamily="34" charset="0"/>
              <a:buChar char="•"/>
            </a:pPr>
            <a:r>
              <a:rPr lang="en-GB" sz="2800" dirty="0"/>
              <a:t>$1bn for a typical commercial trial of a new vaccine or a new cardiovascular treatment</a:t>
            </a:r>
          </a:p>
          <a:p>
            <a:pPr lvl="1">
              <a:lnSpc>
                <a:spcPct val="100000"/>
              </a:lnSpc>
              <a:spcBef>
                <a:spcPts val="800"/>
              </a:spcBef>
            </a:pPr>
            <a:endParaRPr lang="en-GB" sz="1200" dirty="0"/>
          </a:p>
          <a:p>
            <a:pPr lvl="1">
              <a:lnSpc>
                <a:spcPct val="100000"/>
              </a:lnSpc>
              <a:spcBef>
                <a:spcPts val="800"/>
              </a:spcBef>
            </a:pPr>
            <a:endParaRPr lang="en-GB" sz="2400" baseline="30000" dirty="0">
              <a:latin typeface="+mn-lt"/>
            </a:endParaRPr>
          </a:p>
          <a:p>
            <a:pPr lvl="1">
              <a:lnSpc>
                <a:spcPct val="100000"/>
              </a:lnSpc>
              <a:spcBef>
                <a:spcPts val="800"/>
              </a:spcBef>
            </a:pPr>
            <a:endParaRPr lang="en-GB" sz="1200" baseline="30000" dirty="0">
              <a:latin typeface="+mn-lt"/>
            </a:endParaRPr>
          </a:p>
          <a:p>
            <a:pPr marL="609585" lvl="1" indent="0">
              <a:lnSpc>
                <a:spcPct val="100000"/>
              </a:lnSpc>
              <a:spcBef>
                <a:spcPts val="800"/>
              </a:spcBef>
              <a:buNone/>
            </a:pPr>
            <a:endParaRPr lang="en-GB" sz="2133" dirty="0">
              <a:latin typeface="+mn-lt"/>
            </a:endParaRPr>
          </a:p>
          <a:p>
            <a:pPr lvl="1">
              <a:lnSpc>
                <a:spcPct val="100000"/>
              </a:lnSpc>
              <a:spcBef>
                <a:spcPts val="800"/>
              </a:spcBef>
            </a:pPr>
            <a:endParaRPr lang="en-GB" sz="2133" dirty="0">
              <a:latin typeface="+mn-lt"/>
            </a:endParaRPr>
          </a:p>
        </p:txBody>
      </p:sp>
      <p:sp>
        <p:nvSpPr>
          <p:cNvPr id="6" name="TextBox 5"/>
          <p:cNvSpPr txBox="1"/>
          <p:nvPr/>
        </p:nvSpPr>
        <p:spPr>
          <a:xfrm>
            <a:off x="7414692" y="8161755"/>
            <a:ext cx="8617993" cy="379656"/>
          </a:xfrm>
          <a:prstGeom prst="rect">
            <a:avLst/>
          </a:prstGeom>
          <a:noFill/>
        </p:spPr>
        <p:txBody>
          <a:bodyPr wrap="square" rtlCol="0">
            <a:spAutoFit/>
          </a:bodyPr>
          <a:lstStyle/>
          <a:p>
            <a:pPr defTabSz="1219170">
              <a:defRPr/>
            </a:pPr>
            <a:r>
              <a:rPr lang="en-GB" sz="1867" baseline="30000" dirty="0">
                <a:solidFill>
                  <a:srgbClr val="2F4946"/>
                </a:solidFill>
                <a:latin typeface="Calibri" panose="020F0502020204030204"/>
              </a:rPr>
              <a:t>a</a:t>
            </a:r>
            <a:r>
              <a:rPr lang="en-GB" sz="1867" dirty="0">
                <a:solidFill>
                  <a:srgbClr val="2F4946"/>
                </a:solidFill>
                <a:latin typeface="Calibri" panose="020F0502020204030204"/>
              </a:rPr>
              <a:t> </a:t>
            </a:r>
            <a:r>
              <a:rPr lang="en-GB" sz="1867" dirty="0" err="1">
                <a:solidFill>
                  <a:srgbClr val="2F4946"/>
                </a:solidFill>
                <a:latin typeface="Calibri" panose="020F0502020204030204"/>
              </a:rPr>
              <a:t>Bugin</a:t>
            </a:r>
            <a:r>
              <a:rPr lang="en-GB" sz="1867" dirty="0">
                <a:solidFill>
                  <a:srgbClr val="2F4946"/>
                </a:solidFill>
                <a:latin typeface="Calibri" panose="020F0502020204030204"/>
              </a:rPr>
              <a:t> &amp; Woodcock Nature Reviews Drug Discovery 2021; </a:t>
            </a:r>
            <a:r>
              <a:rPr lang="en-GB" sz="1867" baseline="30000" dirty="0">
                <a:solidFill>
                  <a:srgbClr val="2F4946"/>
                </a:solidFill>
                <a:latin typeface="Calibri" panose="020F0502020204030204"/>
              </a:rPr>
              <a:t>b </a:t>
            </a:r>
            <a:r>
              <a:rPr lang="en-GB" sz="1867" dirty="0">
                <a:solidFill>
                  <a:srgbClr val="2F4946"/>
                </a:solidFill>
                <a:latin typeface="Calibri" panose="020F0502020204030204"/>
              </a:rPr>
              <a:t>Roberts et al Cancer 2016</a:t>
            </a:r>
            <a:endParaRPr lang="en-GB" sz="1867" baseline="30000" dirty="0">
              <a:solidFill>
                <a:srgbClr val="2F4946"/>
              </a:solidFill>
              <a:latin typeface="Calibri" panose="020F0502020204030204"/>
            </a:endParaRPr>
          </a:p>
        </p:txBody>
      </p:sp>
    </p:spTree>
    <p:extLst>
      <p:ext uri="{BB962C8B-B14F-4D97-AF65-F5344CB8AC3E}">
        <p14:creationId xmlns:p14="http://schemas.microsoft.com/office/powerpoint/2010/main" val="365589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0DAE-FC5E-4E71-9A25-C026A084558D}"/>
              </a:ext>
            </a:extLst>
          </p:cNvPr>
          <p:cNvSpPr>
            <a:spLocks noGrp="1"/>
          </p:cNvSpPr>
          <p:nvPr>
            <p:ph type="title"/>
          </p:nvPr>
        </p:nvSpPr>
        <p:spPr/>
        <p:txBody>
          <a:bodyPr/>
          <a:lstStyle/>
          <a:p>
            <a:r>
              <a:rPr lang="en-GB" dirty="0"/>
              <a:t>Underpinning concepts</a:t>
            </a:r>
          </a:p>
        </p:txBody>
      </p:sp>
      <p:sp>
        <p:nvSpPr>
          <p:cNvPr id="3" name="Content Placeholder 2">
            <a:extLst>
              <a:ext uri="{FF2B5EF4-FFF2-40B4-BE49-F238E27FC236}">
                <a16:creationId xmlns:a16="http://schemas.microsoft.com/office/drawing/2014/main" id="{9707C8A1-EBA4-4FF3-94A7-DE34FBF42FFF}"/>
              </a:ext>
            </a:extLst>
          </p:cNvPr>
          <p:cNvSpPr>
            <a:spLocks noGrp="1"/>
          </p:cNvSpPr>
          <p:nvPr>
            <p:ph idx="1"/>
          </p:nvPr>
        </p:nvSpPr>
        <p:spPr/>
        <p:txBody>
          <a:bodyPr/>
          <a:lstStyle/>
          <a:p>
            <a:pPr marL="514247" indent="-514247">
              <a:buAutoNum type="arabicPeriod"/>
            </a:pPr>
            <a:r>
              <a:rPr lang="en-GB" sz="3200" dirty="0"/>
              <a:t>RCTs are essential for evaluating the benefits and harms of most health interventions</a:t>
            </a:r>
          </a:p>
          <a:p>
            <a:pPr marL="514247" indent="-514247">
              <a:buAutoNum type="arabicPeriod"/>
            </a:pPr>
            <a:endParaRPr lang="en-GB" sz="3200" dirty="0"/>
          </a:p>
          <a:p>
            <a:pPr marL="514247" indent="-514247">
              <a:buFont typeface="Arial" panose="020B0604020202020204" pitchFamily="34" charset="0"/>
              <a:buAutoNum type="arabicPeriod"/>
            </a:pPr>
            <a:r>
              <a:rPr lang="en-GB" sz="3200" dirty="0"/>
              <a:t>Ethical medical research advances the common good by improving the health and health care of individuals and populations.</a:t>
            </a:r>
          </a:p>
          <a:p>
            <a:pPr marL="514247" indent="-514247">
              <a:buFont typeface="Arial" panose="020B0604020202020204" pitchFamily="34" charset="0"/>
              <a:buAutoNum type="arabicPeriod"/>
            </a:pPr>
            <a:endParaRPr lang="en-GB" sz="3200" dirty="0"/>
          </a:p>
          <a:p>
            <a:pPr marL="514247" indent="-514247">
              <a:buAutoNum type="arabicPeriod"/>
            </a:pPr>
            <a:r>
              <a:rPr lang="en-GB" sz="3200" dirty="0"/>
              <a:t>Delivery of a high-quality trial rests on good design and adherence to the protocol.</a:t>
            </a:r>
          </a:p>
          <a:p>
            <a:pPr marL="514247" indent="-514247">
              <a:buAutoNum type="arabicPeriod"/>
            </a:pPr>
            <a:endParaRPr lang="en-GB" sz="3200" dirty="0"/>
          </a:p>
          <a:p>
            <a:pPr marL="514247" indent="-514247">
              <a:buFont typeface="Arial" panose="020B0604020202020204" pitchFamily="34" charset="0"/>
              <a:buAutoNum type="arabicPeriod"/>
            </a:pPr>
            <a:r>
              <a:rPr lang="en-GB" sz="3200" dirty="0"/>
              <a:t>Trials are interdependent with the communities and contexts they take place in.</a:t>
            </a:r>
          </a:p>
        </p:txBody>
      </p:sp>
    </p:spTree>
    <p:extLst>
      <p:ext uri="{BB962C8B-B14F-4D97-AF65-F5344CB8AC3E}">
        <p14:creationId xmlns:p14="http://schemas.microsoft.com/office/powerpoint/2010/main" val="34502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a:picLocks noChangeAspect="1"/>
          </p:cNvPicPr>
          <p:nvPr/>
        </p:nvPicPr>
        <p:blipFill>
          <a:blip r:embed="rId2"/>
          <a:stretch/>
        </p:blipFill>
        <p:spPr>
          <a:xfrm>
            <a:off x="2656186" y="467544"/>
            <a:ext cx="9469120" cy="7168124"/>
          </a:xfrm>
          <a:prstGeom prst="rect">
            <a:avLst/>
          </a:prstGeom>
          <a:ln>
            <a:noFill/>
          </a:ln>
        </p:spPr>
      </p:pic>
      <p:grpSp>
        <p:nvGrpSpPr>
          <p:cNvPr id="4" name="Group 3">
            <a:extLst>
              <a:ext uri="{FF2B5EF4-FFF2-40B4-BE49-F238E27FC236}">
                <a16:creationId xmlns:a16="http://schemas.microsoft.com/office/drawing/2014/main" id="{0FA66854-4352-D426-CF0F-A6D0E7F441A2}"/>
              </a:ext>
            </a:extLst>
          </p:cNvPr>
          <p:cNvGrpSpPr/>
          <p:nvPr/>
        </p:nvGrpSpPr>
        <p:grpSpPr>
          <a:xfrm>
            <a:off x="279922" y="7452320"/>
            <a:ext cx="6697920" cy="1584960"/>
            <a:chOff x="2398554" y="7437120"/>
            <a:chExt cx="6697920" cy="1584960"/>
          </a:xfrm>
        </p:grpSpPr>
        <p:pic>
          <p:nvPicPr>
            <p:cNvPr id="37" name="logo"/>
            <p:cNvPicPr/>
            <p:nvPr/>
          </p:nvPicPr>
          <p:blipFill>
            <a:blip r:embed="rId3"/>
            <a:stretch/>
          </p:blipFill>
          <p:spPr>
            <a:xfrm>
              <a:off x="2398554" y="8046720"/>
              <a:ext cx="480000" cy="633600"/>
            </a:xfrm>
            <a:prstGeom prst="rect">
              <a:avLst/>
            </a:prstGeom>
            <a:ln>
              <a:noFill/>
            </a:ln>
          </p:spPr>
        </p:pic>
        <p:sp>
          <p:nvSpPr>
            <p:cNvPr id="38" name="TextShape 1"/>
            <p:cNvSpPr txBox="1"/>
            <p:nvPr/>
          </p:nvSpPr>
          <p:spPr>
            <a:xfrm>
              <a:off x="3215514" y="7437120"/>
              <a:ext cx="5880960" cy="1584960"/>
            </a:xfrm>
            <a:prstGeom prst="rect">
              <a:avLst/>
            </a:prstGeom>
            <a:noFill/>
            <a:ln>
              <a:noFill/>
            </a:ln>
          </p:spPr>
          <p:txBody>
            <a:bodyPr lIns="48000" tIns="62400" rIns="48000" bIns="62400" anchor="b" anchorCtr="1"/>
            <a:lstStyle/>
            <a:p>
              <a:r>
                <a:rPr lang="en-US" sz="1467" spc="-1" dirty="0">
                  <a:solidFill>
                    <a:srgbClr val="000000"/>
                  </a:solidFill>
                  <a:latin typeface="Arial"/>
                </a:rPr>
                <a:t>Louise Bowman. Circulation. Randomized Trials Fit for the 21st Century: A Joint Opinion From the European Society of Cardiology, American Heart Association, American College of Cardiology, and the World Heart Federation, Volume: 147, Issue: 12, Pages: 925-929, DOI: (10.1161/CIRCULATIONAHA.122.063378)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1B71AB-A043-C2F5-E633-9C86EAA89C4D}"/>
              </a:ext>
            </a:extLst>
          </p:cNvPr>
          <p:cNvSpPr>
            <a:spLocks noGrp="1"/>
          </p:cNvSpPr>
          <p:nvPr>
            <p:ph type="ftr" sz="quarter" idx="10"/>
          </p:nvPr>
        </p:nvSpPr>
        <p:spPr/>
        <p:txBody>
          <a:bodyPr/>
          <a:lstStyle/>
          <a:p>
            <a:r>
              <a:rPr lang="en-GB" dirty="0"/>
              <a:t>ACT Consortium - September 2023</a:t>
            </a:r>
          </a:p>
        </p:txBody>
      </p:sp>
      <p:sp>
        <p:nvSpPr>
          <p:cNvPr id="4" name="Text Placeholder 3">
            <a:extLst>
              <a:ext uri="{FF2B5EF4-FFF2-40B4-BE49-F238E27FC236}">
                <a16:creationId xmlns:a16="http://schemas.microsoft.com/office/drawing/2014/main" id="{E7C79547-604B-C2FD-2977-BBA3DBDD8891}"/>
              </a:ext>
            </a:extLst>
          </p:cNvPr>
          <p:cNvSpPr>
            <a:spLocks noGrp="1"/>
          </p:cNvSpPr>
          <p:nvPr>
            <p:ph type="body" sz="quarter" idx="12"/>
          </p:nvPr>
        </p:nvSpPr>
        <p:spPr>
          <a:xfrm>
            <a:off x="2421623" y="4292729"/>
            <a:ext cx="3096344" cy="3529013"/>
          </a:xfrm>
        </p:spPr>
        <p:txBody>
          <a:bodyPr/>
          <a:lstStyle/>
          <a:p>
            <a:r>
              <a:rPr lang="en-GB" b="1" dirty="0"/>
              <a:t>Common purpose and goals</a:t>
            </a:r>
          </a:p>
          <a:p>
            <a:r>
              <a:rPr lang="en-GB" b="0" dirty="0"/>
              <a:t>Derived from common understanding of key principles and priorities</a:t>
            </a:r>
          </a:p>
          <a:p>
            <a:endParaRPr lang="en-GB" b="0" dirty="0"/>
          </a:p>
        </p:txBody>
      </p:sp>
      <p:sp>
        <p:nvSpPr>
          <p:cNvPr id="5" name="Text Placeholder 4">
            <a:extLst>
              <a:ext uri="{FF2B5EF4-FFF2-40B4-BE49-F238E27FC236}">
                <a16:creationId xmlns:a16="http://schemas.microsoft.com/office/drawing/2014/main" id="{B4CA0E3B-E16C-EB7C-1D71-D682FADAAEDC}"/>
              </a:ext>
            </a:extLst>
          </p:cNvPr>
          <p:cNvSpPr>
            <a:spLocks noGrp="1"/>
          </p:cNvSpPr>
          <p:nvPr>
            <p:ph type="body" sz="quarter" idx="13"/>
          </p:nvPr>
        </p:nvSpPr>
        <p:spPr>
          <a:xfrm>
            <a:off x="6719394" y="4216862"/>
            <a:ext cx="2818800" cy="3529013"/>
          </a:xfrm>
        </p:spPr>
        <p:txBody>
          <a:bodyPr/>
          <a:lstStyle/>
          <a:p>
            <a:r>
              <a:rPr lang="en-GB" dirty="0"/>
              <a:t>Shared responsibility</a:t>
            </a:r>
          </a:p>
          <a:p>
            <a:r>
              <a:rPr lang="en-GB" b="0" dirty="0"/>
              <a:t>Enacted by, across and for all actors and the whole system</a:t>
            </a:r>
            <a:endParaRPr lang="en-GB" dirty="0"/>
          </a:p>
        </p:txBody>
      </p:sp>
      <p:sp>
        <p:nvSpPr>
          <p:cNvPr id="6" name="Text Placeholder 5">
            <a:extLst>
              <a:ext uri="{FF2B5EF4-FFF2-40B4-BE49-F238E27FC236}">
                <a16:creationId xmlns:a16="http://schemas.microsoft.com/office/drawing/2014/main" id="{98FDFBB7-9083-54E4-8E08-EA79F760A1B7}"/>
              </a:ext>
            </a:extLst>
          </p:cNvPr>
          <p:cNvSpPr>
            <a:spLocks noGrp="1"/>
          </p:cNvSpPr>
          <p:nvPr>
            <p:ph type="body" sz="quarter" idx="14"/>
          </p:nvPr>
        </p:nvSpPr>
        <p:spPr>
          <a:xfrm>
            <a:off x="10565485" y="4216861"/>
            <a:ext cx="2818800" cy="3529013"/>
          </a:xfrm>
        </p:spPr>
        <p:txBody>
          <a:bodyPr/>
          <a:lstStyle/>
          <a:p>
            <a:r>
              <a:rPr lang="en-GB" dirty="0"/>
              <a:t>Flexibility and proportionality</a:t>
            </a:r>
          </a:p>
          <a:p>
            <a:r>
              <a:rPr lang="en-GB" b="0" dirty="0"/>
              <a:t>Recognition that methods and approaches will differ in small or large ways from trial to trial </a:t>
            </a:r>
          </a:p>
          <a:p>
            <a:endParaRPr lang="en-GB" dirty="0"/>
          </a:p>
        </p:txBody>
      </p:sp>
      <p:grpSp>
        <p:nvGrpSpPr>
          <p:cNvPr id="33" name="Group 32">
            <a:extLst>
              <a:ext uri="{FF2B5EF4-FFF2-40B4-BE49-F238E27FC236}">
                <a16:creationId xmlns:a16="http://schemas.microsoft.com/office/drawing/2014/main" id="{C5DFAFAF-F9B4-6B9C-42C6-32B145D7442D}"/>
              </a:ext>
            </a:extLst>
          </p:cNvPr>
          <p:cNvGrpSpPr>
            <a:grpSpLocks noChangeAspect="1"/>
          </p:cNvGrpSpPr>
          <p:nvPr/>
        </p:nvGrpSpPr>
        <p:grpSpPr>
          <a:xfrm>
            <a:off x="10359136" y="1050536"/>
            <a:ext cx="2323527" cy="2777348"/>
            <a:chOff x="10363594" y="2376488"/>
            <a:chExt cx="1682948" cy="2011646"/>
          </a:xfrm>
        </p:grpSpPr>
        <p:sp>
          <p:nvSpPr>
            <p:cNvPr id="21" name="Picture Placeholder 17" descr="Fork In Road with solid fill">
              <a:extLst>
                <a:ext uri="{FF2B5EF4-FFF2-40B4-BE49-F238E27FC236}">
                  <a16:creationId xmlns:a16="http://schemas.microsoft.com/office/drawing/2014/main" id="{F36B454B-02B3-447B-8390-9808D605A865}"/>
                </a:ext>
              </a:extLst>
            </p:cNvPr>
            <p:cNvSpPr/>
            <p:nvPr/>
          </p:nvSpPr>
          <p:spPr>
            <a:xfrm>
              <a:off x="10363594" y="2784984"/>
              <a:ext cx="1682948" cy="1603150"/>
            </a:xfrm>
            <a:custGeom>
              <a:avLst/>
              <a:gdLst>
                <a:gd name="connsiteX0" fmla="*/ 1404343 w 1404342"/>
                <a:gd name="connsiteY0" fmla="*/ 284499 h 1337755"/>
                <a:gd name="connsiteX1" fmla="*/ 1382325 w 1404342"/>
                <a:gd name="connsiteY1" fmla="*/ 243004 h 1337755"/>
                <a:gd name="connsiteX2" fmla="*/ 1153918 w 1404342"/>
                <a:gd name="connsiteY2" fmla="*/ 14949 h 1337755"/>
                <a:gd name="connsiteX3" fmla="*/ 1082991 w 1404342"/>
                <a:gd name="connsiteY3" fmla="*/ 14433 h 1337755"/>
                <a:gd name="connsiteX4" fmla="*/ 1082474 w 1404342"/>
                <a:gd name="connsiteY4" fmla="*/ 85362 h 1337755"/>
                <a:gd name="connsiteX5" fmla="*/ 1083049 w 1404342"/>
                <a:gd name="connsiteY5" fmla="*/ 85935 h 1337755"/>
                <a:gd name="connsiteX6" fmla="*/ 1231742 w 1404342"/>
                <a:gd name="connsiteY6" fmla="*/ 234344 h 1337755"/>
                <a:gd name="connsiteX7" fmla="*/ 1136849 w 1404342"/>
                <a:gd name="connsiteY7" fmla="*/ 234344 h 1337755"/>
                <a:gd name="connsiteX8" fmla="*/ 702171 w 1404342"/>
                <a:gd name="connsiteY8" fmla="*/ 504747 h 1337755"/>
                <a:gd name="connsiteX9" fmla="*/ 267494 w 1404342"/>
                <a:gd name="connsiteY9" fmla="*/ 234344 h 1337755"/>
                <a:gd name="connsiteX10" fmla="*/ 172701 w 1404342"/>
                <a:gd name="connsiteY10" fmla="*/ 234344 h 1337755"/>
                <a:gd name="connsiteX11" fmla="*/ 321394 w 1404342"/>
                <a:gd name="connsiteY11" fmla="*/ 85935 h 1337755"/>
                <a:gd name="connsiteX12" fmla="*/ 322027 w 1404342"/>
                <a:gd name="connsiteY12" fmla="*/ 15008 h 1337755"/>
                <a:gd name="connsiteX13" fmla="*/ 251100 w 1404342"/>
                <a:gd name="connsiteY13" fmla="*/ 14375 h 1337755"/>
                <a:gd name="connsiteX14" fmla="*/ 250525 w 1404342"/>
                <a:gd name="connsiteY14" fmla="*/ 14949 h 1337755"/>
                <a:gd name="connsiteX15" fmla="*/ 22052 w 1404342"/>
                <a:gd name="connsiteY15" fmla="*/ 243004 h 1337755"/>
                <a:gd name="connsiteX16" fmla="*/ 0 w 1404342"/>
                <a:gd name="connsiteY16" fmla="*/ 284499 h 1337755"/>
                <a:gd name="connsiteX17" fmla="*/ 0 w 1404342"/>
                <a:gd name="connsiteY17" fmla="*/ 285118 h 1337755"/>
                <a:gd name="connsiteX18" fmla="*/ 0 w 1404342"/>
                <a:gd name="connsiteY18" fmla="*/ 285736 h 1337755"/>
                <a:gd name="connsiteX19" fmla="*/ 14729 w 1404342"/>
                <a:gd name="connsiteY19" fmla="*/ 321280 h 1337755"/>
                <a:gd name="connsiteX20" fmla="*/ 248167 w 1404342"/>
                <a:gd name="connsiteY20" fmla="*/ 554651 h 1337755"/>
                <a:gd name="connsiteX21" fmla="*/ 319095 w 1404342"/>
                <a:gd name="connsiteY21" fmla="*/ 554083 h 1337755"/>
                <a:gd name="connsiteX22" fmla="*/ 319103 w 1404342"/>
                <a:gd name="connsiteY22" fmla="*/ 483732 h 1337755"/>
                <a:gd name="connsiteX23" fmla="*/ 170026 w 1404342"/>
                <a:gd name="connsiteY23" fmla="*/ 334654 h 1337755"/>
                <a:gd name="connsiteX24" fmla="*/ 267494 w 1404342"/>
                <a:gd name="connsiteY24" fmla="*/ 334654 h 1337755"/>
                <a:gd name="connsiteX25" fmla="*/ 652016 w 1404342"/>
                <a:gd name="connsiteY25" fmla="*/ 719176 h 1337755"/>
                <a:gd name="connsiteX26" fmla="*/ 652016 w 1404342"/>
                <a:gd name="connsiteY26" fmla="*/ 1287600 h 1337755"/>
                <a:gd name="connsiteX27" fmla="*/ 702171 w 1404342"/>
                <a:gd name="connsiteY27" fmla="*/ 1337756 h 1337755"/>
                <a:gd name="connsiteX28" fmla="*/ 702171 w 1404342"/>
                <a:gd name="connsiteY28" fmla="*/ 1337756 h 1337755"/>
                <a:gd name="connsiteX29" fmla="*/ 752326 w 1404342"/>
                <a:gd name="connsiteY29" fmla="*/ 1287600 h 1337755"/>
                <a:gd name="connsiteX30" fmla="*/ 752326 w 1404342"/>
                <a:gd name="connsiteY30" fmla="*/ 719176 h 1337755"/>
                <a:gd name="connsiteX31" fmla="*/ 1136849 w 1404342"/>
                <a:gd name="connsiteY31" fmla="*/ 334654 h 1337755"/>
                <a:gd name="connsiteX32" fmla="*/ 1234350 w 1404342"/>
                <a:gd name="connsiteY32" fmla="*/ 334654 h 1337755"/>
                <a:gd name="connsiteX33" fmla="*/ 1085356 w 1404342"/>
                <a:gd name="connsiteY33" fmla="*/ 483732 h 1337755"/>
                <a:gd name="connsiteX34" fmla="*/ 1084786 w 1404342"/>
                <a:gd name="connsiteY34" fmla="*/ 554659 h 1337755"/>
                <a:gd name="connsiteX35" fmla="*/ 1155714 w 1404342"/>
                <a:gd name="connsiteY35" fmla="*/ 555230 h 1337755"/>
                <a:gd name="connsiteX36" fmla="*/ 1156292 w 1404342"/>
                <a:gd name="connsiteY36" fmla="*/ 554651 h 1337755"/>
                <a:gd name="connsiteX37" fmla="*/ 1389714 w 1404342"/>
                <a:gd name="connsiteY37" fmla="*/ 321280 h 1337755"/>
                <a:gd name="connsiteX38" fmla="*/ 1404343 w 1404342"/>
                <a:gd name="connsiteY38" fmla="*/ 285736 h 1337755"/>
                <a:gd name="connsiteX39" fmla="*/ 1404343 w 1404342"/>
                <a:gd name="connsiteY39" fmla="*/ 285118 h 1337755"/>
                <a:gd name="connsiteX40" fmla="*/ 1404343 w 1404342"/>
                <a:gd name="connsiteY40" fmla="*/ 284499 h 13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04342" h="1337755">
                  <a:moveTo>
                    <a:pt x="1404343" y="284499"/>
                  </a:moveTo>
                  <a:cubicBezTo>
                    <a:pt x="1404334" y="267873"/>
                    <a:pt x="1396087" y="252331"/>
                    <a:pt x="1382325" y="243004"/>
                  </a:cubicBezTo>
                  <a:lnTo>
                    <a:pt x="1153918" y="14949"/>
                  </a:lnTo>
                  <a:cubicBezTo>
                    <a:pt x="1134475" y="-4780"/>
                    <a:pt x="1102718" y="-5011"/>
                    <a:pt x="1082991" y="14433"/>
                  </a:cubicBezTo>
                  <a:cubicBezTo>
                    <a:pt x="1063261" y="33876"/>
                    <a:pt x="1063031" y="65632"/>
                    <a:pt x="1082474" y="85362"/>
                  </a:cubicBezTo>
                  <a:cubicBezTo>
                    <a:pt x="1082665" y="85554"/>
                    <a:pt x="1082855" y="85745"/>
                    <a:pt x="1083049" y="85935"/>
                  </a:cubicBezTo>
                  <a:lnTo>
                    <a:pt x="1231742" y="234344"/>
                  </a:lnTo>
                  <a:lnTo>
                    <a:pt x="1136849" y="234344"/>
                  </a:lnTo>
                  <a:cubicBezTo>
                    <a:pt x="952337" y="234526"/>
                    <a:pt x="783886" y="339315"/>
                    <a:pt x="702171" y="504747"/>
                  </a:cubicBezTo>
                  <a:cubicBezTo>
                    <a:pt x="620459" y="339314"/>
                    <a:pt x="452008" y="234523"/>
                    <a:pt x="267494" y="234344"/>
                  </a:cubicBezTo>
                  <a:lnTo>
                    <a:pt x="172701" y="234344"/>
                  </a:lnTo>
                  <a:lnTo>
                    <a:pt x="321394" y="85935"/>
                  </a:lnTo>
                  <a:cubicBezTo>
                    <a:pt x="341155" y="66524"/>
                    <a:pt x="341438" y="34769"/>
                    <a:pt x="322027" y="15008"/>
                  </a:cubicBezTo>
                  <a:cubicBezTo>
                    <a:pt x="302616" y="-4753"/>
                    <a:pt x="270861" y="-5036"/>
                    <a:pt x="251100" y="14375"/>
                  </a:cubicBezTo>
                  <a:cubicBezTo>
                    <a:pt x="250906" y="14565"/>
                    <a:pt x="250715" y="14756"/>
                    <a:pt x="250525" y="14949"/>
                  </a:cubicBezTo>
                  <a:lnTo>
                    <a:pt x="22052" y="243004"/>
                  </a:lnTo>
                  <a:cubicBezTo>
                    <a:pt x="8262" y="252311"/>
                    <a:pt x="-2" y="267863"/>
                    <a:pt x="0" y="284499"/>
                  </a:cubicBezTo>
                  <a:cubicBezTo>
                    <a:pt x="0" y="284716"/>
                    <a:pt x="0" y="284900"/>
                    <a:pt x="0" y="285118"/>
                  </a:cubicBezTo>
                  <a:cubicBezTo>
                    <a:pt x="0" y="285335"/>
                    <a:pt x="0" y="285536"/>
                    <a:pt x="0" y="285736"/>
                  </a:cubicBezTo>
                  <a:cubicBezTo>
                    <a:pt x="-11" y="299071"/>
                    <a:pt x="5290" y="311860"/>
                    <a:pt x="14729" y="321280"/>
                  </a:cubicBezTo>
                  <a:lnTo>
                    <a:pt x="248167" y="554651"/>
                  </a:lnTo>
                  <a:cubicBezTo>
                    <a:pt x="267910" y="574079"/>
                    <a:pt x="299667" y="573825"/>
                    <a:pt x="319095" y="554083"/>
                  </a:cubicBezTo>
                  <a:cubicBezTo>
                    <a:pt x="338301" y="534566"/>
                    <a:pt x="338305" y="503252"/>
                    <a:pt x="319103" y="483732"/>
                  </a:cubicBezTo>
                  <a:lnTo>
                    <a:pt x="170026" y="334654"/>
                  </a:lnTo>
                  <a:lnTo>
                    <a:pt x="267494" y="334654"/>
                  </a:lnTo>
                  <a:cubicBezTo>
                    <a:pt x="479760" y="334893"/>
                    <a:pt x="651777" y="506910"/>
                    <a:pt x="652016" y="719176"/>
                  </a:cubicBezTo>
                  <a:lnTo>
                    <a:pt x="652016" y="1287600"/>
                  </a:lnTo>
                  <a:cubicBezTo>
                    <a:pt x="652016" y="1315301"/>
                    <a:pt x="674471" y="1337756"/>
                    <a:pt x="702171" y="1337756"/>
                  </a:cubicBezTo>
                  <a:lnTo>
                    <a:pt x="702171" y="1337756"/>
                  </a:lnTo>
                  <a:cubicBezTo>
                    <a:pt x="729872" y="1337756"/>
                    <a:pt x="752326" y="1315301"/>
                    <a:pt x="752326" y="1287600"/>
                  </a:cubicBezTo>
                  <a:lnTo>
                    <a:pt x="752326" y="719176"/>
                  </a:lnTo>
                  <a:cubicBezTo>
                    <a:pt x="752557" y="506907"/>
                    <a:pt x="924579" y="334885"/>
                    <a:pt x="1136849" y="334654"/>
                  </a:cubicBezTo>
                  <a:lnTo>
                    <a:pt x="1234350" y="334654"/>
                  </a:lnTo>
                  <a:lnTo>
                    <a:pt x="1085356" y="483732"/>
                  </a:lnTo>
                  <a:cubicBezTo>
                    <a:pt x="1065614" y="503160"/>
                    <a:pt x="1065358" y="534917"/>
                    <a:pt x="1084786" y="554659"/>
                  </a:cubicBezTo>
                  <a:cubicBezTo>
                    <a:pt x="1104216" y="574402"/>
                    <a:pt x="1135971" y="574658"/>
                    <a:pt x="1155714" y="555230"/>
                  </a:cubicBezTo>
                  <a:cubicBezTo>
                    <a:pt x="1155909" y="555037"/>
                    <a:pt x="1156102" y="554845"/>
                    <a:pt x="1156292" y="554651"/>
                  </a:cubicBezTo>
                  <a:lnTo>
                    <a:pt x="1389714" y="321280"/>
                  </a:lnTo>
                  <a:cubicBezTo>
                    <a:pt x="1399117" y="311844"/>
                    <a:pt x="1404379" y="299056"/>
                    <a:pt x="1404343" y="285736"/>
                  </a:cubicBezTo>
                  <a:cubicBezTo>
                    <a:pt x="1404343" y="285536"/>
                    <a:pt x="1404343" y="285318"/>
                    <a:pt x="1404343" y="285118"/>
                  </a:cubicBezTo>
                  <a:cubicBezTo>
                    <a:pt x="1404343" y="284917"/>
                    <a:pt x="1404343" y="284716"/>
                    <a:pt x="1404343" y="284499"/>
                  </a:cubicBezTo>
                  <a:close/>
                </a:path>
              </a:pathLst>
            </a:custGeom>
            <a:solidFill>
              <a:srgbClr val="000000"/>
            </a:solidFill>
            <a:ln w="16669" cap="flat">
              <a:noFill/>
              <a:prstDash val="solid"/>
              <a:miter/>
            </a:ln>
          </p:spPr>
          <p:txBody>
            <a:bodyPr rtlCol="0" anchor="ctr"/>
            <a:lstStyle/>
            <a:p>
              <a:endParaRPr lang="en-GB"/>
            </a:p>
          </p:txBody>
        </p:sp>
        <p:sp>
          <p:nvSpPr>
            <p:cNvPr id="22" name="Picture Placeholder 19" descr="Arrow Right with solid fill">
              <a:extLst>
                <a:ext uri="{FF2B5EF4-FFF2-40B4-BE49-F238E27FC236}">
                  <a16:creationId xmlns:a16="http://schemas.microsoft.com/office/drawing/2014/main" id="{2C92E21B-5877-14E4-4D68-FEE35E36A429}"/>
                </a:ext>
              </a:extLst>
            </p:cNvPr>
            <p:cNvSpPr/>
            <p:nvPr/>
          </p:nvSpPr>
          <p:spPr>
            <a:xfrm rot="16200000">
              <a:off x="10323985" y="2917437"/>
              <a:ext cx="1762166" cy="680268"/>
            </a:xfrm>
            <a:custGeom>
              <a:avLst/>
              <a:gdLst>
                <a:gd name="connsiteX0" fmla="*/ 50155 w 1470447"/>
                <a:gd name="connsiteY0" fmla="*/ 334184 h 567652"/>
                <a:gd name="connsiteX1" fmla="*/ 1300003 w 1470447"/>
                <a:gd name="connsiteY1" fmla="*/ 334184 h 567652"/>
                <a:gd name="connsiteX2" fmla="*/ 1151294 w 1470447"/>
                <a:gd name="connsiteY2" fmla="*/ 482893 h 567652"/>
                <a:gd name="connsiteX3" fmla="*/ 1151294 w 1470447"/>
                <a:gd name="connsiteY3" fmla="*/ 553110 h 567652"/>
                <a:gd name="connsiteX4" fmla="*/ 1221511 w 1470447"/>
                <a:gd name="connsiteY4" fmla="*/ 553110 h 567652"/>
                <a:gd name="connsiteX5" fmla="*/ 1455401 w 1470447"/>
                <a:gd name="connsiteY5" fmla="*/ 319154 h 567652"/>
                <a:gd name="connsiteX6" fmla="*/ 1457072 w 1470447"/>
                <a:gd name="connsiteY6" fmla="*/ 250608 h 567652"/>
                <a:gd name="connsiteX7" fmla="*/ 1455401 w 1470447"/>
                <a:gd name="connsiteY7" fmla="*/ 248937 h 567652"/>
                <a:gd name="connsiteX8" fmla="*/ 1221460 w 1470447"/>
                <a:gd name="connsiteY8" fmla="*/ 15047 h 567652"/>
                <a:gd name="connsiteX9" fmla="*/ 1152915 w 1470447"/>
                <a:gd name="connsiteY9" fmla="*/ 13375 h 567652"/>
                <a:gd name="connsiteX10" fmla="*/ 1151243 w 1470447"/>
                <a:gd name="connsiteY10" fmla="*/ 15047 h 567652"/>
                <a:gd name="connsiteX11" fmla="*/ 1149572 w 1470447"/>
                <a:gd name="connsiteY11" fmla="*/ 83592 h 567652"/>
                <a:gd name="connsiteX12" fmla="*/ 1151243 w 1470447"/>
                <a:gd name="connsiteY12" fmla="*/ 85264 h 567652"/>
                <a:gd name="connsiteX13" fmla="*/ 1299953 w 1470447"/>
                <a:gd name="connsiteY13" fmla="*/ 234057 h 567652"/>
                <a:gd name="connsiteX14" fmla="*/ 50155 w 1470447"/>
                <a:gd name="connsiteY14" fmla="*/ 234057 h 567652"/>
                <a:gd name="connsiteX15" fmla="*/ 0 w 1470447"/>
                <a:gd name="connsiteY15" fmla="*/ 284212 h 567652"/>
                <a:gd name="connsiteX16" fmla="*/ 50155 w 1470447"/>
                <a:gd name="connsiteY16" fmla="*/ 334367 h 5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0447" h="567652">
                  <a:moveTo>
                    <a:pt x="50155" y="334184"/>
                  </a:moveTo>
                  <a:lnTo>
                    <a:pt x="1300003" y="334184"/>
                  </a:lnTo>
                  <a:lnTo>
                    <a:pt x="1151294" y="482893"/>
                  </a:lnTo>
                  <a:cubicBezTo>
                    <a:pt x="1131904" y="502283"/>
                    <a:pt x="1131904" y="533720"/>
                    <a:pt x="1151294" y="553110"/>
                  </a:cubicBezTo>
                  <a:cubicBezTo>
                    <a:pt x="1170683" y="572500"/>
                    <a:pt x="1202121" y="572500"/>
                    <a:pt x="1221511" y="553110"/>
                  </a:cubicBezTo>
                  <a:lnTo>
                    <a:pt x="1455401" y="319154"/>
                  </a:lnTo>
                  <a:cubicBezTo>
                    <a:pt x="1474791" y="300687"/>
                    <a:pt x="1475539" y="269998"/>
                    <a:pt x="1457072" y="250608"/>
                  </a:cubicBezTo>
                  <a:cubicBezTo>
                    <a:pt x="1456529" y="250038"/>
                    <a:pt x="1455971" y="249480"/>
                    <a:pt x="1455401" y="248937"/>
                  </a:cubicBezTo>
                  <a:lnTo>
                    <a:pt x="1221460" y="15047"/>
                  </a:lnTo>
                  <a:cubicBezTo>
                    <a:pt x="1202993" y="-4343"/>
                    <a:pt x="1172305" y="-5092"/>
                    <a:pt x="1152915" y="13375"/>
                  </a:cubicBezTo>
                  <a:cubicBezTo>
                    <a:pt x="1152345" y="13918"/>
                    <a:pt x="1151787" y="14477"/>
                    <a:pt x="1151243" y="15047"/>
                  </a:cubicBezTo>
                  <a:cubicBezTo>
                    <a:pt x="1131853" y="33514"/>
                    <a:pt x="1131104" y="64202"/>
                    <a:pt x="1149572" y="83592"/>
                  </a:cubicBezTo>
                  <a:cubicBezTo>
                    <a:pt x="1150115" y="84162"/>
                    <a:pt x="1150673" y="84721"/>
                    <a:pt x="1151243" y="85264"/>
                  </a:cubicBezTo>
                  <a:lnTo>
                    <a:pt x="1299953" y="234057"/>
                  </a:lnTo>
                  <a:lnTo>
                    <a:pt x="50155" y="234057"/>
                  </a:lnTo>
                  <a:cubicBezTo>
                    <a:pt x="22455" y="234057"/>
                    <a:pt x="0" y="256512"/>
                    <a:pt x="0" y="284212"/>
                  </a:cubicBezTo>
                  <a:cubicBezTo>
                    <a:pt x="0" y="311913"/>
                    <a:pt x="22455" y="334367"/>
                    <a:pt x="50155" y="334367"/>
                  </a:cubicBezTo>
                  <a:close/>
                </a:path>
              </a:pathLst>
            </a:custGeom>
            <a:solidFill>
              <a:srgbClr val="000000"/>
            </a:solidFill>
            <a:ln w="16669" cap="flat">
              <a:noFill/>
              <a:prstDash val="solid"/>
              <a:miter/>
            </a:ln>
          </p:spPr>
          <p:txBody>
            <a:bodyPr rtlCol="0" anchor="ctr"/>
            <a:lstStyle/>
            <a:p>
              <a:endParaRPr lang="en-GB" dirty="0"/>
            </a:p>
          </p:txBody>
        </p:sp>
      </p:grpSp>
      <p:sp>
        <p:nvSpPr>
          <p:cNvPr id="12" name="Slide Number Placeholder 11">
            <a:extLst>
              <a:ext uri="{FF2B5EF4-FFF2-40B4-BE49-F238E27FC236}">
                <a16:creationId xmlns:a16="http://schemas.microsoft.com/office/drawing/2014/main" id="{AA17641A-CC4C-0BA0-3720-4C67EC27F48B}"/>
              </a:ext>
            </a:extLst>
          </p:cNvPr>
          <p:cNvSpPr>
            <a:spLocks noGrp="1"/>
          </p:cNvSpPr>
          <p:nvPr>
            <p:ph type="sldNum" sz="quarter" idx="24"/>
          </p:nvPr>
        </p:nvSpPr>
        <p:spPr/>
        <p:txBody>
          <a:bodyPr/>
          <a:lstStyle/>
          <a:p>
            <a:r>
              <a:rPr lang="en-GB" dirty="0"/>
              <a:t>1</a:t>
            </a:r>
          </a:p>
        </p:txBody>
      </p:sp>
      <p:pic>
        <p:nvPicPr>
          <p:cNvPr id="7" name="Picture Placeholder 29" descr="Cheers with solid fill">
            <a:extLst>
              <a:ext uri="{FF2B5EF4-FFF2-40B4-BE49-F238E27FC236}">
                <a16:creationId xmlns:a16="http://schemas.microsoft.com/office/drawing/2014/main" id="{3127B18A-D266-162F-1588-2885433D16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9834" y="801141"/>
            <a:ext cx="3002158" cy="3002158"/>
          </a:xfrm>
          <a:prstGeom prst="ellipse">
            <a:avLst/>
          </a:prstGeom>
          <a:noFill/>
        </p:spPr>
      </p:pic>
      <p:pic>
        <p:nvPicPr>
          <p:cNvPr id="8" name="Picture Placeholder 31" descr="Bullseye with solid fill">
            <a:extLst>
              <a:ext uri="{FF2B5EF4-FFF2-40B4-BE49-F238E27FC236}">
                <a16:creationId xmlns:a16="http://schemas.microsoft.com/office/drawing/2014/main" id="{1026EEFB-7734-9500-F775-CB3F966E9A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96146" y="818940"/>
            <a:ext cx="3002158" cy="3002158"/>
          </a:xfrm>
          <a:prstGeom prst="ellipse">
            <a:avLst/>
          </a:prstGeom>
          <a:noFill/>
        </p:spPr>
      </p:pic>
    </p:spTree>
    <p:extLst>
      <p:ext uri="{BB962C8B-B14F-4D97-AF65-F5344CB8AC3E}">
        <p14:creationId xmlns:p14="http://schemas.microsoft.com/office/powerpoint/2010/main" val="387038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7">
            <a:extLst>
              <a:ext uri="{FF2B5EF4-FFF2-40B4-BE49-F238E27FC236}">
                <a16:creationId xmlns:a16="http://schemas.microsoft.com/office/drawing/2014/main" id="{2C5F4E51-12EB-DFC6-9750-ECC2FB74B143}"/>
              </a:ext>
            </a:extLst>
          </p:cNvPr>
          <p:cNvSpPr txBox="1">
            <a:spLocks/>
          </p:cNvSpPr>
          <p:nvPr/>
        </p:nvSpPr>
        <p:spPr>
          <a:xfrm>
            <a:off x="5248756" y="2339969"/>
            <a:ext cx="9720132" cy="6120083"/>
          </a:xfrm>
          <a:prstGeom prst="rect">
            <a:avLst/>
          </a:prstGeom>
        </p:spPr>
        <p:txBody>
          <a:bodyPr vert="horz" lIns="0" tIns="0" rIns="0" bIns="0" rtlCol="0" anchor="t">
            <a:noAutofit/>
          </a:bodyPr>
          <a:lstStyle>
            <a:lvl1pPr marL="0" indent="0" algn="l" defTabSz="1828800" rtl="0" eaLnBrk="1" latinLnBrk="0" hangingPunct="1">
              <a:lnSpc>
                <a:spcPts val="2800"/>
              </a:lnSpc>
              <a:spcBef>
                <a:spcPts val="0"/>
              </a:spcBef>
              <a:spcAft>
                <a:spcPts val="1800"/>
              </a:spcAft>
              <a:buFont typeface="Arial" panose="020B0604020202020204" pitchFamily="34" charset="0"/>
              <a:buNone/>
              <a:defRPr sz="2600" b="1" kern="0" spc="80" baseline="0">
                <a:solidFill>
                  <a:schemeClr val="tx1"/>
                </a:solidFill>
                <a:latin typeface="+mj-lt"/>
                <a:ea typeface="+mn-ea"/>
                <a:cs typeface="+mn-cs"/>
              </a:defRPr>
            </a:lvl1pPr>
            <a:lvl2pPr marL="0" indent="0" algn="l" defTabSz="1828800" rtl="0" eaLnBrk="1" latinLnBrk="0" hangingPunct="1">
              <a:lnSpc>
                <a:spcPts val="2700"/>
              </a:lnSpc>
              <a:spcBef>
                <a:spcPts val="0"/>
              </a:spcBef>
              <a:spcAft>
                <a:spcPts val="2400"/>
              </a:spcAft>
              <a:buFont typeface="Arial" panose="020B0604020202020204" pitchFamily="34" charset="0"/>
              <a:buNone/>
              <a:defRPr sz="1920" kern="1200">
                <a:solidFill>
                  <a:schemeClr val="tx1"/>
                </a:solidFill>
                <a:latin typeface="+mn-lt"/>
                <a:ea typeface="+mn-ea"/>
                <a:cs typeface="+mn-cs"/>
              </a:defRPr>
            </a:lvl2pPr>
            <a:lvl3pPr marL="342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3pPr>
            <a:lvl4pPr marL="684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4pPr>
            <a:lvl5pPr marL="1026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1946" lvl="2" indent="-341946" defTabSz="1828510">
              <a:lnSpc>
                <a:spcPct val="100000"/>
              </a:lnSpc>
              <a:spcAft>
                <a:spcPts val="0"/>
              </a:spcAft>
              <a:buClr>
                <a:srgbClr val="6AC3EB">
                  <a:lumMod val="75000"/>
                </a:srgbClr>
              </a:buClr>
              <a:buFont typeface="Arial" panose="020B0604020202020204" pitchFamily="34" charset="0"/>
              <a:buChar char="•"/>
              <a:defRPr/>
            </a:pPr>
            <a:r>
              <a:rPr lang="en-GB" sz="2800" dirty="0">
                <a:solidFill>
                  <a:prstClr val="black"/>
                </a:solidFill>
                <a:latin typeface="Neue Haas Unica"/>
                <a:cs typeface="Arial"/>
              </a:rPr>
              <a:t>Emphasize the principles</a:t>
            </a:r>
          </a:p>
          <a:p>
            <a:pPr marL="341946" lvl="2" indent="-341946" defTabSz="1828510">
              <a:lnSpc>
                <a:spcPct val="100000"/>
              </a:lnSpc>
              <a:spcAft>
                <a:spcPts val="0"/>
              </a:spcAft>
              <a:buClr>
                <a:srgbClr val="6AC3EB">
                  <a:lumMod val="75000"/>
                </a:srgbClr>
              </a:buClr>
              <a:buFont typeface="Arial" panose="020B0604020202020204" pitchFamily="34" charset="0"/>
              <a:buChar char="•"/>
              <a:defRPr/>
            </a:pPr>
            <a:endParaRPr lang="en-GB" sz="2800" dirty="0">
              <a:solidFill>
                <a:prstClr val="black"/>
              </a:solidFill>
              <a:latin typeface="Neue Haas Unica"/>
              <a:cs typeface="Arial" panose="020B0604020202020204" pitchFamily="34" charset="0"/>
            </a:endParaRPr>
          </a:p>
          <a:p>
            <a:pPr marL="341946" lvl="2" indent="-341946" defTabSz="1828510">
              <a:lnSpc>
                <a:spcPct val="100000"/>
              </a:lnSpc>
              <a:spcAft>
                <a:spcPts val="0"/>
              </a:spcAft>
              <a:buClr>
                <a:srgbClr val="6AC3EB">
                  <a:lumMod val="75000"/>
                </a:srgbClr>
              </a:buClr>
              <a:buFont typeface="Arial" panose="020B0604020202020204" pitchFamily="34" charset="0"/>
              <a:buChar char="•"/>
              <a:defRPr/>
            </a:pPr>
            <a:r>
              <a:rPr lang="en-GB" sz="2800" dirty="0">
                <a:solidFill>
                  <a:prstClr val="black"/>
                </a:solidFill>
                <a:latin typeface="Neue Haas Unica"/>
                <a:cs typeface="Arial"/>
              </a:rPr>
              <a:t>Recognize that many trials pose little or no additional risk to participants compared to normal clinical practice</a:t>
            </a:r>
          </a:p>
          <a:p>
            <a:pPr marL="341946" lvl="2" indent="-341946" defTabSz="1828510">
              <a:lnSpc>
                <a:spcPct val="100000"/>
              </a:lnSpc>
              <a:spcAft>
                <a:spcPts val="0"/>
              </a:spcAft>
              <a:buClr>
                <a:srgbClr val="6AC3EB">
                  <a:lumMod val="75000"/>
                </a:srgbClr>
              </a:buClr>
              <a:buFont typeface="Arial" panose="020B0604020202020204" pitchFamily="34" charset="0"/>
              <a:buChar char="•"/>
              <a:defRPr/>
            </a:pPr>
            <a:endParaRPr lang="en-GB" sz="2800" dirty="0">
              <a:solidFill>
                <a:prstClr val="black"/>
              </a:solidFill>
              <a:latin typeface="Neue Haas Unica"/>
              <a:cs typeface="Arial" panose="020B0604020202020204" pitchFamily="34" charset="0"/>
            </a:endParaRPr>
          </a:p>
          <a:p>
            <a:pPr marL="341946" lvl="2" indent="-341946" defTabSz="1828510">
              <a:lnSpc>
                <a:spcPct val="100000"/>
              </a:lnSpc>
              <a:spcAft>
                <a:spcPts val="0"/>
              </a:spcAft>
              <a:buClr>
                <a:srgbClr val="6AC3EB">
                  <a:lumMod val="75000"/>
                </a:srgbClr>
              </a:buClr>
              <a:buFont typeface="Arial" panose="020B0604020202020204" pitchFamily="34" charset="0"/>
              <a:buChar char="•"/>
              <a:defRPr/>
            </a:pPr>
            <a:r>
              <a:rPr lang="en-GB" sz="2800" dirty="0">
                <a:solidFill>
                  <a:prstClr val="black"/>
                </a:solidFill>
                <a:latin typeface="Neue Haas Unica"/>
                <a:cs typeface="Arial"/>
              </a:rPr>
              <a:t>Build on the strengths of the routine healthcare system and the standards to which organizations and individuals are held</a:t>
            </a:r>
          </a:p>
          <a:p>
            <a:pPr marL="341946" lvl="2" indent="-341946" defTabSz="1828510">
              <a:lnSpc>
                <a:spcPct val="100000"/>
              </a:lnSpc>
              <a:spcAft>
                <a:spcPts val="0"/>
              </a:spcAft>
              <a:buClr>
                <a:srgbClr val="6AC3EB">
                  <a:lumMod val="75000"/>
                </a:srgbClr>
              </a:buClr>
              <a:buFont typeface="Arial" panose="020B0604020202020204" pitchFamily="34" charset="0"/>
              <a:buChar char="•"/>
              <a:defRPr/>
            </a:pPr>
            <a:endParaRPr lang="en-GB" sz="2800" dirty="0">
              <a:solidFill>
                <a:prstClr val="black"/>
              </a:solidFill>
              <a:latin typeface="Neue Haas Unica"/>
              <a:cs typeface="Arial" panose="020B0604020202020204" pitchFamily="34" charset="0"/>
            </a:endParaRPr>
          </a:p>
          <a:p>
            <a:pPr marL="341946" lvl="2" indent="-341946" defTabSz="1828510">
              <a:lnSpc>
                <a:spcPct val="100000"/>
              </a:lnSpc>
              <a:spcAft>
                <a:spcPts val="0"/>
              </a:spcAft>
              <a:buClr>
                <a:srgbClr val="6AC3EB">
                  <a:lumMod val="75000"/>
                </a:srgbClr>
              </a:buClr>
              <a:buFont typeface="Arial" panose="020B0604020202020204" pitchFamily="34" charset="0"/>
              <a:buChar char="•"/>
              <a:defRPr/>
            </a:pPr>
            <a:r>
              <a:rPr lang="en-GB" sz="2800" dirty="0">
                <a:solidFill>
                  <a:prstClr val="black"/>
                </a:solidFill>
                <a:latin typeface="Neue Haas Unica"/>
                <a:cs typeface="Arial"/>
              </a:rPr>
              <a:t>Allow trialists to determine efficient and effective solutions</a:t>
            </a:r>
          </a:p>
          <a:p>
            <a:pPr marL="341946" lvl="2" indent="-341946" defTabSz="1828510">
              <a:lnSpc>
                <a:spcPct val="100000"/>
              </a:lnSpc>
              <a:spcAft>
                <a:spcPts val="0"/>
              </a:spcAft>
              <a:buClr>
                <a:srgbClr val="6AC3EB">
                  <a:lumMod val="75000"/>
                </a:srgbClr>
              </a:buClr>
              <a:buFont typeface="Arial" panose="020B0604020202020204" pitchFamily="34" charset="0"/>
              <a:buChar char="•"/>
              <a:defRPr/>
            </a:pPr>
            <a:endParaRPr lang="en-GB" sz="2800" dirty="0">
              <a:solidFill>
                <a:prstClr val="black"/>
              </a:solidFill>
              <a:latin typeface="Neue Haas Unica"/>
              <a:cs typeface="Arial" panose="020B0604020202020204" pitchFamily="34" charset="0"/>
            </a:endParaRPr>
          </a:p>
          <a:p>
            <a:pPr marL="341946" lvl="2" indent="-341946" defTabSz="1828510">
              <a:lnSpc>
                <a:spcPct val="100000"/>
              </a:lnSpc>
              <a:spcAft>
                <a:spcPts val="0"/>
              </a:spcAft>
              <a:buClr>
                <a:srgbClr val="6AC3EB">
                  <a:lumMod val="75000"/>
                </a:srgbClr>
              </a:buClr>
              <a:buFont typeface="Arial" panose="020B0604020202020204" pitchFamily="34" charset="0"/>
              <a:buChar char="•"/>
              <a:defRPr/>
            </a:pPr>
            <a:r>
              <a:rPr lang="en-GB" sz="2800" dirty="0">
                <a:solidFill>
                  <a:prstClr val="black"/>
                </a:solidFill>
                <a:latin typeface="Neue Haas Unica"/>
                <a:cs typeface="Arial"/>
              </a:rPr>
              <a:t>Discourage excessive or defensive practices</a:t>
            </a:r>
          </a:p>
          <a:p>
            <a:pPr marL="341946" lvl="2" indent="-341946" defTabSz="1828510">
              <a:lnSpc>
                <a:spcPct val="100000"/>
              </a:lnSpc>
              <a:spcAft>
                <a:spcPts val="0"/>
              </a:spcAft>
              <a:buClr>
                <a:srgbClr val="6AC3EB">
                  <a:lumMod val="75000"/>
                </a:srgbClr>
              </a:buClr>
              <a:buFont typeface="Arial" panose="020B0604020202020204" pitchFamily="34" charset="0"/>
              <a:buChar char="•"/>
              <a:defRPr/>
            </a:pPr>
            <a:endParaRPr lang="en-GB" sz="2800" dirty="0">
              <a:solidFill>
                <a:prstClr val="black"/>
              </a:solidFill>
              <a:latin typeface="Neue Haas Unica"/>
              <a:cs typeface="Arial" panose="020B0604020202020204" pitchFamily="34" charset="0"/>
            </a:endParaRPr>
          </a:p>
          <a:p>
            <a:pPr marL="341946" lvl="2" indent="-341946" defTabSz="1828510">
              <a:lnSpc>
                <a:spcPct val="100000"/>
              </a:lnSpc>
              <a:spcAft>
                <a:spcPts val="0"/>
              </a:spcAft>
              <a:buClr>
                <a:srgbClr val="6AC3EB">
                  <a:lumMod val="75000"/>
                </a:srgbClr>
              </a:buClr>
              <a:buFont typeface="Arial" panose="020B0604020202020204" pitchFamily="34" charset="0"/>
              <a:buChar char="•"/>
              <a:defRPr/>
            </a:pPr>
            <a:r>
              <a:rPr lang="en-GB" sz="2800" dirty="0">
                <a:solidFill>
                  <a:prstClr val="black"/>
                </a:solidFill>
                <a:latin typeface="Neue Haas Unica"/>
                <a:cs typeface="Arial"/>
              </a:rPr>
              <a:t>Note that documentation is not the same as quality</a:t>
            </a:r>
          </a:p>
        </p:txBody>
      </p:sp>
      <p:sp>
        <p:nvSpPr>
          <p:cNvPr id="11" name="Title 9">
            <a:extLst>
              <a:ext uri="{FF2B5EF4-FFF2-40B4-BE49-F238E27FC236}">
                <a16:creationId xmlns:a16="http://schemas.microsoft.com/office/drawing/2014/main" id="{70E6814F-FB2B-2D31-A9A6-46F2D1BCE86E}"/>
              </a:ext>
            </a:extLst>
          </p:cNvPr>
          <p:cNvSpPr>
            <a:spLocks noGrp="1"/>
          </p:cNvSpPr>
          <p:nvPr>
            <p:ph type="title"/>
          </p:nvPr>
        </p:nvSpPr>
        <p:spPr>
          <a:xfrm>
            <a:off x="5248757" y="554414"/>
            <a:ext cx="8927227" cy="581641"/>
          </a:xfrm>
        </p:spPr>
        <p:txBody>
          <a:bodyPr>
            <a:normAutofit fontScale="90000"/>
          </a:bodyPr>
          <a:lstStyle/>
          <a:p>
            <a:r>
              <a:rPr lang="en-GB" dirty="0">
                <a:cs typeface="Arial" panose="020B0604020202020204" pitchFamily="34" charset="0"/>
              </a:rPr>
              <a:t>Focused on ‘why?’</a:t>
            </a:r>
            <a:br>
              <a:rPr lang="en-GB" dirty="0">
                <a:cs typeface="Arial" panose="020B0604020202020204" pitchFamily="34" charset="0"/>
              </a:rPr>
            </a:br>
            <a:r>
              <a:rPr lang="en-GB" sz="3200" dirty="0">
                <a:cs typeface="Arial" panose="020B0604020202020204" pitchFamily="34" charset="0"/>
              </a:rPr>
              <a:t>…not who, what, where, or how</a:t>
            </a:r>
          </a:p>
        </p:txBody>
      </p:sp>
    </p:spTree>
    <p:extLst>
      <p:ext uri="{BB962C8B-B14F-4D97-AF65-F5344CB8AC3E}">
        <p14:creationId xmlns:p14="http://schemas.microsoft.com/office/powerpoint/2010/main" val="139485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What does good guidance look like?</a:t>
            </a:r>
          </a:p>
        </p:txBody>
      </p:sp>
      <p:sp>
        <p:nvSpPr>
          <p:cNvPr id="8" name="Text Placeholder 7"/>
          <p:cNvSpPr>
            <a:spLocks noGrp="1"/>
          </p:cNvSpPr>
          <p:nvPr>
            <p:ph type="body" sz="quarter" idx="12"/>
          </p:nvPr>
        </p:nvSpPr>
        <p:spPr>
          <a:xfrm>
            <a:off x="929402" y="4679931"/>
            <a:ext cx="2818249" cy="3528324"/>
          </a:xfrm>
        </p:spPr>
        <p:txBody>
          <a:bodyPr/>
          <a:lstStyle/>
          <a:p>
            <a:r>
              <a:rPr lang="en-GB" dirty="0"/>
              <a:t>Good science &amp; ethics</a:t>
            </a:r>
          </a:p>
          <a:p>
            <a:pPr lvl="1"/>
            <a:r>
              <a:rPr lang="en-GB" sz="2400" dirty="0"/>
              <a:t>Focused on issues that materially influence the well-being of trial participants &amp; reliability</a:t>
            </a:r>
            <a:br>
              <a:rPr lang="en-GB" sz="2400" dirty="0"/>
            </a:br>
            <a:r>
              <a:rPr lang="en-GB" sz="2400" dirty="0"/>
              <a:t>of the results</a:t>
            </a:r>
          </a:p>
        </p:txBody>
      </p:sp>
      <p:sp>
        <p:nvSpPr>
          <p:cNvPr id="9" name="Text Placeholder 8"/>
          <p:cNvSpPr>
            <a:spLocks noGrp="1"/>
          </p:cNvSpPr>
          <p:nvPr>
            <p:ph type="body" sz="quarter" idx="13"/>
          </p:nvPr>
        </p:nvSpPr>
        <p:spPr>
          <a:xfrm>
            <a:off x="4529098" y="4679931"/>
            <a:ext cx="2818249" cy="3528324"/>
          </a:xfrm>
        </p:spPr>
        <p:txBody>
          <a:bodyPr/>
          <a:lstStyle/>
          <a:p>
            <a:r>
              <a:rPr lang="en-GB"/>
              <a:t>Clear and</a:t>
            </a:r>
            <a:br>
              <a:rPr lang="en-GB"/>
            </a:br>
            <a:r>
              <a:rPr lang="en-GB"/>
              <a:t>concise</a:t>
            </a:r>
          </a:p>
          <a:p>
            <a:pPr lvl="1"/>
            <a:r>
              <a:rPr lang="en-GB" sz="2400"/>
              <a:t>Promotes critical</a:t>
            </a:r>
            <a:br>
              <a:rPr lang="en-GB" sz="2400"/>
            </a:br>
            <a:r>
              <a:rPr lang="en-GB" sz="2400"/>
              <a:t>thinking and application through accessibility</a:t>
            </a:r>
            <a:br>
              <a:rPr lang="en-GB" sz="2400"/>
            </a:br>
            <a:r>
              <a:rPr lang="en-GB" sz="2400"/>
              <a:t>and decision-making support.</a:t>
            </a:r>
          </a:p>
        </p:txBody>
      </p:sp>
      <p:sp>
        <p:nvSpPr>
          <p:cNvPr id="10" name="Text Placeholder 9"/>
          <p:cNvSpPr>
            <a:spLocks noGrp="1"/>
          </p:cNvSpPr>
          <p:nvPr>
            <p:ph type="body" sz="quarter" idx="14"/>
          </p:nvPr>
        </p:nvSpPr>
        <p:spPr>
          <a:xfrm>
            <a:off x="8056800" y="4679931"/>
            <a:ext cx="2500748" cy="3528324"/>
          </a:xfrm>
        </p:spPr>
        <p:txBody>
          <a:bodyPr/>
          <a:lstStyle/>
          <a:p>
            <a:r>
              <a:rPr lang="en-GB"/>
              <a:t>Inclusively developed</a:t>
            </a:r>
          </a:p>
          <a:p>
            <a:pPr lvl="1"/>
            <a:r>
              <a:rPr lang="en-GB" sz="2400"/>
              <a:t>Co-developed with regulators, funders, commercial &amp; academic trialists, clinicians, patients &amp; public.</a:t>
            </a:r>
          </a:p>
        </p:txBody>
      </p:sp>
      <p:sp>
        <p:nvSpPr>
          <p:cNvPr id="11" name="Text Placeholder 10"/>
          <p:cNvSpPr>
            <a:spLocks noGrp="1"/>
          </p:cNvSpPr>
          <p:nvPr>
            <p:ph type="body" sz="quarter" idx="15"/>
          </p:nvPr>
        </p:nvSpPr>
        <p:spPr>
          <a:xfrm>
            <a:off x="11512510" y="4679931"/>
            <a:ext cx="3164749" cy="3528324"/>
          </a:xfrm>
        </p:spPr>
        <p:txBody>
          <a:bodyPr/>
          <a:lstStyle/>
          <a:p>
            <a:r>
              <a:rPr lang="en-GB"/>
              <a:t>Progressive &amp; durable</a:t>
            </a:r>
          </a:p>
          <a:p>
            <a:pPr lvl="1"/>
            <a:r>
              <a:rPr lang="en-GB" sz="2400"/>
              <a:t>Forward looking and applicable across disease areas, intervention types, development phases, trial designs, geographies</a:t>
            </a:r>
            <a:br>
              <a:rPr lang="en-GB" sz="2400"/>
            </a:br>
            <a:r>
              <a:rPr lang="en-GB" sz="2400"/>
              <a:t>&amp; time.</a:t>
            </a:r>
          </a:p>
          <a:p>
            <a:endParaRPr lang="en-GB"/>
          </a:p>
        </p:txBody>
      </p:sp>
      <p:pic>
        <p:nvPicPr>
          <p:cNvPr id="6" name="Picture 5">
            <a:extLst>
              <a:ext uri="{FF2B5EF4-FFF2-40B4-BE49-F238E27FC236}">
                <a16:creationId xmlns:a16="http://schemas.microsoft.com/office/drawing/2014/main" id="{7F7D26FD-7C94-7E92-97D6-66AB0C1DB939}"/>
              </a:ext>
            </a:extLst>
          </p:cNvPr>
          <p:cNvPicPr>
            <a:picLocks noChangeAspect="1"/>
          </p:cNvPicPr>
          <p:nvPr/>
        </p:nvPicPr>
        <p:blipFill>
          <a:blip r:embed="rId2"/>
          <a:stretch>
            <a:fillRect/>
          </a:stretch>
        </p:blipFill>
        <p:spPr>
          <a:xfrm>
            <a:off x="929403" y="2073669"/>
            <a:ext cx="1852983" cy="1926127"/>
          </a:xfrm>
          <a:prstGeom prst="rect">
            <a:avLst/>
          </a:prstGeom>
        </p:spPr>
      </p:pic>
      <p:pic>
        <p:nvPicPr>
          <p:cNvPr id="12" name="Picture 11">
            <a:extLst>
              <a:ext uri="{FF2B5EF4-FFF2-40B4-BE49-F238E27FC236}">
                <a16:creationId xmlns:a16="http://schemas.microsoft.com/office/drawing/2014/main" id="{A0A1CA80-70C7-F28F-DDA0-ADA814A57D7B}"/>
              </a:ext>
            </a:extLst>
          </p:cNvPr>
          <p:cNvPicPr>
            <a:picLocks noChangeAspect="1"/>
          </p:cNvPicPr>
          <p:nvPr/>
        </p:nvPicPr>
        <p:blipFill>
          <a:blip r:embed="rId3"/>
          <a:stretch>
            <a:fillRect/>
          </a:stretch>
        </p:blipFill>
        <p:spPr>
          <a:xfrm>
            <a:off x="4529100" y="2077999"/>
            <a:ext cx="1852983" cy="1926127"/>
          </a:xfrm>
          <a:prstGeom prst="rect">
            <a:avLst/>
          </a:prstGeom>
        </p:spPr>
      </p:pic>
      <p:pic>
        <p:nvPicPr>
          <p:cNvPr id="13" name="Picture 12">
            <a:extLst>
              <a:ext uri="{FF2B5EF4-FFF2-40B4-BE49-F238E27FC236}">
                <a16:creationId xmlns:a16="http://schemas.microsoft.com/office/drawing/2014/main" id="{56C4B747-E287-C380-4D38-CD751D59A6BA}"/>
              </a:ext>
            </a:extLst>
          </p:cNvPr>
          <p:cNvPicPr>
            <a:picLocks noChangeAspect="1"/>
          </p:cNvPicPr>
          <p:nvPr/>
        </p:nvPicPr>
        <p:blipFill>
          <a:blip r:embed="rId4"/>
          <a:stretch>
            <a:fillRect/>
          </a:stretch>
        </p:blipFill>
        <p:spPr>
          <a:xfrm>
            <a:off x="7984808" y="2073669"/>
            <a:ext cx="1852983" cy="1926127"/>
          </a:xfrm>
          <a:prstGeom prst="rect">
            <a:avLst/>
          </a:prstGeom>
        </p:spPr>
      </p:pic>
      <p:pic>
        <p:nvPicPr>
          <p:cNvPr id="16" name="Picture 15">
            <a:extLst>
              <a:ext uri="{FF2B5EF4-FFF2-40B4-BE49-F238E27FC236}">
                <a16:creationId xmlns:a16="http://schemas.microsoft.com/office/drawing/2014/main" id="{4DDB82A3-62C9-7E4B-A647-2329E33BAFB4}"/>
              </a:ext>
            </a:extLst>
          </p:cNvPr>
          <p:cNvPicPr>
            <a:picLocks noChangeAspect="1"/>
          </p:cNvPicPr>
          <p:nvPr/>
        </p:nvPicPr>
        <p:blipFill>
          <a:blip r:embed="rId5"/>
          <a:stretch>
            <a:fillRect/>
          </a:stretch>
        </p:blipFill>
        <p:spPr>
          <a:xfrm>
            <a:off x="11440517" y="2073669"/>
            <a:ext cx="1859079" cy="1926127"/>
          </a:xfrm>
          <a:prstGeom prst="rect">
            <a:avLst/>
          </a:prstGeom>
        </p:spPr>
      </p:pic>
    </p:spTree>
    <p:extLst>
      <p:ext uri="{BB962C8B-B14F-4D97-AF65-F5344CB8AC3E}">
        <p14:creationId xmlns:p14="http://schemas.microsoft.com/office/powerpoint/2010/main" val="362347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68BB22-8572-3463-7B38-215BC48B5336}"/>
              </a:ext>
            </a:extLst>
          </p:cNvPr>
          <p:cNvPicPr>
            <a:picLocks noChangeAspect="1"/>
          </p:cNvPicPr>
          <p:nvPr/>
        </p:nvPicPr>
        <p:blipFill>
          <a:blip r:embed="rId2"/>
          <a:stretch>
            <a:fillRect/>
          </a:stretch>
        </p:blipFill>
        <p:spPr>
          <a:xfrm>
            <a:off x="8119270" y="4562476"/>
            <a:ext cx="19048" cy="19048"/>
          </a:xfrm>
          <a:prstGeom prst="rect">
            <a:avLst/>
          </a:prstGeom>
        </p:spPr>
      </p:pic>
      <p:pic>
        <p:nvPicPr>
          <p:cNvPr id="11" name="Picture 10">
            <a:extLst>
              <a:ext uri="{FF2B5EF4-FFF2-40B4-BE49-F238E27FC236}">
                <a16:creationId xmlns:a16="http://schemas.microsoft.com/office/drawing/2014/main" id="{A08D11E1-375D-0ECE-8FD9-45A86096F5BD}"/>
              </a:ext>
            </a:extLst>
          </p:cNvPr>
          <p:cNvPicPr>
            <a:picLocks noChangeAspect="1"/>
          </p:cNvPicPr>
          <p:nvPr/>
        </p:nvPicPr>
        <p:blipFill>
          <a:blip r:embed="rId3"/>
          <a:stretch>
            <a:fillRect/>
          </a:stretch>
        </p:blipFill>
        <p:spPr>
          <a:xfrm>
            <a:off x="1118395" y="1131551"/>
            <a:ext cx="9456231" cy="5112069"/>
          </a:xfrm>
          <a:prstGeom prst="rect">
            <a:avLst/>
          </a:prstGeom>
          <a:ln>
            <a:solidFill>
              <a:schemeClr val="tx1"/>
            </a:solidFill>
          </a:ln>
        </p:spPr>
      </p:pic>
      <p:pic>
        <p:nvPicPr>
          <p:cNvPr id="4" name="Picture 3">
            <a:extLst>
              <a:ext uri="{FF2B5EF4-FFF2-40B4-BE49-F238E27FC236}">
                <a16:creationId xmlns:a16="http://schemas.microsoft.com/office/drawing/2014/main" id="{2BD84603-DE0F-6328-C505-709C8FE293A1}"/>
              </a:ext>
            </a:extLst>
          </p:cNvPr>
          <p:cNvPicPr>
            <a:picLocks noChangeAspect="1"/>
          </p:cNvPicPr>
          <p:nvPr/>
        </p:nvPicPr>
        <p:blipFill>
          <a:blip r:embed="rId4"/>
          <a:stretch>
            <a:fillRect/>
          </a:stretch>
        </p:blipFill>
        <p:spPr>
          <a:xfrm>
            <a:off x="3520732" y="6043628"/>
            <a:ext cx="11371740" cy="2447685"/>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3A1B320-0DC4-8215-A260-1972A10FDE7E}"/>
                  </a:ext>
                </a:extLst>
              </p14:cNvPr>
              <p14:cNvContentPartPr/>
              <p14:nvPr/>
            </p14:nvContentPartPr>
            <p14:xfrm>
              <a:off x="12327109" y="6155681"/>
              <a:ext cx="2342651" cy="360"/>
            </p14:xfrm>
          </p:contentPart>
        </mc:Choice>
        <mc:Fallback xmlns="">
          <p:pic>
            <p:nvPicPr>
              <p:cNvPr id="5" name="Ink 4">
                <a:extLst>
                  <a:ext uri="{FF2B5EF4-FFF2-40B4-BE49-F238E27FC236}">
                    <a16:creationId xmlns:a16="http://schemas.microsoft.com/office/drawing/2014/main" id="{93A1B320-0DC4-8215-A260-1972A10FDE7E}"/>
                  </a:ext>
                </a:extLst>
              </p:cNvPr>
              <p:cNvPicPr/>
              <p:nvPr/>
            </p:nvPicPr>
            <p:blipFill>
              <a:blip r:embed="rId6"/>
              <a:stretch>
                <a:fillRect/>
              </a:stretch>
            </p:blipFill>
            <p:spPr>
              <a:xfrm>
                <a:off x="12273106" y="6047681"/>
                <a:ext cx="2450657"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F1B705E-A3F4-4856-A0E2-F49A40D40D5A}"/>
                  </a:ext>
                </a:extLst>
              </p14:cNvPr>
              <p14:cNvContentPartPr/>
              <p14:nvPr/>
            </p14:nvContentPartPr>
            <p14:xfrm>
              <a:off x="5118812" y="6457692"/>
              <a:ext cx="6489447" cy="33837"/>
            </p14:xfrm>
          </p:contentPart>
        </mc:Choice>
        <mc:Fallback xmlns="">
          <p:pic>
            <p:nvPicPr>
              <p:cNvPr id="9" name="Ink 8">
                <a:extLst>
                  <a:ext uri="{FF2B5EF4-FFF2-40B4-BE49-F238E27FC236}">
                    <a16:creationId xmlns:a16="http://schemas.microsoft.com/office/drawing/2014/main" id="{2F1B705E-A3F4-4856-A0E2-F49A40D40D5A}"/>
                  </a:ext>
                </a:extLst>
              </p:cNvPr>
              <p:cNvPicPr/>
              <p:nvPr/>
            </p:nvPicPr>
            <p:blipFill>
              <a:blip r:embed="rId8"/>
              <a:stretch>
                <a:fillRect/>
              </a:stretch>
            </p:blipFill>
            <p:spPr>
              <a:xfrm>
                <a:off x="5064811" y="6350838"/>
                <a:ext cx="6597448" cy="24754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378A3AF-52A6-B087-67B6-262362FD4B5B}"/>
                  </a:ext>
                </a:extLst>
              </p14:cNvPr>
              <p14:cNvContentPartPr/>
              <p14:nvPr/>
            </p14:nvContentPartPr>
            <p14:xfrm>
              <a:off x="6251621" y="7095550"/>
              <a:ext cx="2709456" cy="146505"/>
            </p14:xfrm>
          </p:contentPart>
        </mc:Choice>
        <mc:Fallback xmlns="">
          <p:pic>
            <p:nvPicPr>
              <p:cNvPr id="10" name="Ink 9">
                <a:extLst>
                  <a:ext uri="{FF2B5EF4-FFF2-40B4-BE49-F238E27FC236}">
                    <a16:creationId xmlns:a16="http://schemas.microsoft.com/office/drawing/2014/main" id="{B378A3AF-52A6-B087-67B6-262362FD4B5B}"/>
                  </a:ext>
                </a:extLst>
              </p:cNvPr>
              <p:cNvPicPr/>
              <p:nvPr/>
            </p:nvPicPr>
            <p:blipFill>
              <a:blip r:embed="rId10"/>
              <a:stretch>
                <a:fillRect/>
              </a:stretch>
            </p:blipFill>
            <p:spPr>
              <a:xfrm>
                <a:off x="6197619" y="6987561"/>
                <a:ext cx="2817460" cy="36248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25BBB0A-824A-26CB-B727-965F03973534}"/>
                  </a:ext>
                </a:extLst>
              </p14:cNvPr>
              <p14:cNvContentPartPr/>
              <p14:nvPr/>
            </p14:nvContentPartPr>
            <p14:xfrm>
              <a:off x="9137459" y="8164286"/>
              <a:ext cx="4234627" cy="39956"/>
            </p14:xfrm>
          </p:contentPart>
        </mc:Choice>
        <mc:Fallback xmlns="">
          <p:pic>
            <p:nvPicPr>
              <p:cNvPr id="12" name="Ink 11">
                <a:extLst>
                  <a:ext uri="{FF2B5EF4-FFF2-40B4-BE49-F238E27FC236}">
                    <a16:creationId xmlns:a16="http://schemas.microsoft.com/office/drawing/2014/main" id="{625BBB0A-824A-26CB-B727-965F03973534}"/>
                  </a:ext>
                </a:extLst>
              </p:cNvPr>
              <p:cNvPicPr/>
              <p:nvPr/>
            </p:nvPicPr>
            <p:blipFill>
              <a:blip r:embed="rId12"/>
              <a:stretch>
                <a:fillRect/>
              </a:stretch>
            </p:blipFill>
            <p:spPr>
              <a:xfrm>
                <a:off x="9083460" y="8056297"/>
                <a:ext cx="4342626" cy="255934"/>
              </a:xfrm>
              <a:prstGeom prst="rect">
                <a:avLst/>
              </a:prstGeom>
            </p:spPr>
          </p:pic>
        </mc:Fallback>
      </mc:AlternateContent>
    </p:spTree>
    <p:extLst>
      <p:ext uri="{BB962C8B-B14F-4D97-AF65-F5344CB8AC3E}">
        <p14:creationId xmlns:p14="http://schemas.microsoft.com/office/powerpoint/2010/main" val="4277867198"/>
      </p:ext>
    </p:extLst>
  </p:cSld>
  <p:clrMapOvr>
    <a:masterClrMapping/>
  </p:clrMapOvr>
</p:sld>
</file>

<file path=ppt/theme/theme1.xml><?xml version="1.0" encoding="utf-8"?>
<a:theme xmlns:a="http://schemas.openxmlformats.org/drawingml/2006/main" name="Office Theme">
  <a:themeElements>
    <a:clrScheme name="GCTC">
      <a:dk1>
        <a:sysClr val="windowText" lastClr="000000"/>
      </a:dk1>
      <a:lt1>
        <a:sysClr val="window" lastClr="FFFFFF"/>
      </a:lt1>
      <a:dk2>
        <a:srgbClr val="000000"/>
      </a:dk2>
      <a:lt2>
        <a:srgbClr val="FFFFFF"/>
      </a:lt2>
      <a:accent1>
        <a:srgbClr val="F26B4E"/>
      </a:accent1>
      <a:accent2>
        <a:srgbClr val="847FC6"/>
      </a:accent2>
      <a:accent3>
        <a:srgbClr val="6AC3EB"/>
      </a:accent3>
      <a:accent4>
        <a:srgbClr val="FADF8E"/>
      </a:accent4>
      <a:accent5>
        <a:srgbClr val="53AA6D"/>
      </a:accent5>
      <a:accent6>
        <a:srgbClr val="FAF9FE"/>
      </a:accent6>
      <a:hlink>
        <a:srgbClr val="000000"/>
      </a:hlink>
      <a:folHlink>
        <a:srgbClr val="000000"/>
      </a:folHlink>
    </a:clrScheme>
    <a:fontScheme name="GCTC Original">
      <a:majorFont>
        <a:latin typeface="Larsseit"/>
        <a:ea typeface=""/>
        <a:cs typeface=""/>
      </a:majorFont>
      <a:minorFont>
        <a:latin typeface="Neue Haas Un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REF NM 25042023" id="{DFB86F78-0AF0-4751-9426-A2896E0DBD8C}" vid="{D34FFF0E-8CCD-4873-A751-A215896D8D00}"/>
    </a:ext>
  </a:extLst>
</a:theme>
</file>

<file path=ppt/theme/theme2.xml><?xml version="1.0" encoding="utf-8"?>
<a:theme xmlns:a="http://schemas.openxmlformats.org/drawingml/2006/main" name="9_Office Theme">
  <a:themeElements>
    <a:clrScheme name="GCTC">
      <a:dk1>
        <a:sysClr val="windowText" lastClr="000000"/>
      </a:dk1>
      <a:lt1>
        <a:sysClr val="window" lastClr="FFFFFF"/>
      </a:lt1>
      <a:dk2>
        <a:srgbClr val="000000"/>
      </a:dk2>
      <a:lt2>
        <a:srgbClr val="FFFFFF"/>
      </a:lt2>
      <a:accent1>
        <a:srgbClr val="F26B4E"/>
      </a:accent1>
      <a:accent2>
        <a:srgbClr val="847FC6"/>
      </a:accent2>
      <a:accent3>
        <a:srgbClr val="6AC3EB"/>
      </a:accent3>
      <a:accent4>
        <a:srgbClr val="FADF8E"/>
      </a:accent4>
      <a:accent5>
        <a:srgbClr val="53AA6D"/>
      </a:accent5>
      <a:accent6>
        <a:srgbClr val="FAF9FE"/>
      </a:accent6>
      <a:hlink>
        <a:srgbClr val="000000"/>
      </a:hlink>
      <a:folHlink>
        <a:srgbClr val="000000"/>
      </a:folHlink>
    </a:clrScheme>
    <a:fontScheme name="GCTC Original">
      <a:majorFont>
        <a:latin typeface="Larsseit"/>
        <a:ea typeface=""/>
        <a:cs typeface=""/>
      </a:majorFont>
      <a:minorFont>
        <a:latin typeface="Neue Haas Un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ral briefing Nov 2022" id="{74836234-C001-4EE6-9A13-48F8F9A94E28}" vid="{D5608F3F-798E-474E-9DC8-C60B09768C5B}"/>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GCTC">
      <a:dk1>
        <a:sysClr val="windowText" lastClr="000000"/>
      </a:dk1>
      <a:lt1>
        <a:sysClr val="window" lastClr="FFFFFF"/>
      </a:lt1>
      <a:dk2>
        <a:srgbClr val="000000"/>
      </a:dk2>
      <a:lt2>
        <a:srgbClr val="FFFFFF"/>
      </a:lt2>
      <a:accent1>
        <a:srgbClr val="F26B4E"/>
      </a:accent1>
      <a:accent2>
        <a:srgbClr val="847FC6"/>
      </a:accent2>
      <a:accent3>
        <a:srgbClr val="6AC3EB"/>
      </a:accent3>
      <a:accent4>
        <a:srgbClr val="FADF8E"/>
      </a:accent4>
      <a:accent5>
        <a:srgbClr val="53AA6D"/>
      </a:accent5>
      <a:accent6>
        <a:srgbClr val="FAF9FE"/>
      </a:accent6>
      <a:hlink>
        <a:srgbClr val="000000"/>
      </a:hlink>
      <a:folHlink>
        <a:srgbClr val="000000"/>
      </a:folHlink>
    </a:clrScheme>
    <a:fontScheme name="GCTC Original">
      <a:majorFont>
        <a:latin typeface="Larsseit"/>
        <a:ea typeface=""/>
        <a:cs typeface=""/>
      </a:majorFont>
      <a:minorFont>
        <a:latin typeface="Neue Haas Un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gress update BMGF June 2023" id="{5D4BC358-C9F7-4AB7-BCB8-3F1571D55121}" vid="{6BC222E8-188C-46F0-99B8-FA027139B2EE}"/>
    </a:ext>
  </a:extLst>
</a:theme>
</file>

<file path=ppt/theme/theme5.xml><?xml version="1.0" encoding="utf-8"?>
<a:theme xmlns:a="http://schemas.openxmlformats.org/drawingml/2006/main" name="12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1">
      <a:dk1>
        <a:srgbClr val="2F4946"/>
      </a:dk1>
      <a:lt1>
        <a:srgbClr val="FFFFFF"/>
      </a:lt1>
      <a:dk2>
        <a:srgbClr val="2F4946"/>
      </a:dk2>
      <a:lt2>
        <a:srgbClr val="FFFFFF"/>
      </a:lt2>
      <a:accent1>
        <a:srgbClr val="FFFFFF"/>
      </a:accent1>
      <a:accent2>
        <a:srgbClr val="E6E7A5"/>
      </a:accent2>
      <a:accent3>
        <a:srgbClr val="F3F3DF"/>
      </a:accent3>
      <a:accent4>
        <a:srgbClr val="495B54"/>
      </a:accent4>
      <a:accent5>
        <a:srgbClr val="A8B183"/>
      </a:accent5>
      <a:accent6>
        <a:srgbClr val="E6E6C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tas Test Template" id="{B23DD939-2904-084A-A08B-10432AFD1C5B}" vid="{31A397D6-6589-9941-86F6-D0DFA8473E9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3BEB1AD0340E468D477139C7E6DBD8" ma:contentTypeVersion="13" ma:contentTypeDescription="Create a new document." ma:contentTypeScope="" ma:versionID="7091b6aa82201025c173208055b54e54">
  <xsd:schema xmlns:xsd="http://www.w3.org/2001/XMLSchema" xmlns:xs="http://www.w3.org/2001/XMLSchema" xmlns:p="http://schemas.microsoft.com/office/2006/metadata/properties" xmlns:ns2="f5ee7e71-09ac-4c02-865c-9c648656807f" xmlns:ns3="f936bd3e-f241-4811-aae3-9536cd51b658" targetNamespace="http://schemas.microsoft.com/office/2006/metadata/properties" ma:root="true" ma:fieldsID="5a8412cef8f6b668b339446751519ceb" ns2:_="" ns3:_="">
    <xsd:import namespace="f5ee7e71-09ac-4c02-865c-9c648656807f"/>
    <xsd:import namespace="f936bd3e-f241-4811-aae3-9536cd51b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e7e71-09ac-4c02-865c-9c64865680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bd45d0-aadd-4f31-bce2-3c5993825758}" ma:internalName="TaxCatchAll" ma:showField="CatchAllData" ma:web="f5ee7e71-09ac-4c02-865c-9c64865680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36bd3e-f241-4811-aae3-9536cd51b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faf260b-1e44-4780-8ae1-0b8ba4d51a6f"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936bd3e-f241-4811-aae3-9536cd51b658">
      <Terms xmlns="http://schemas.microsoft.com/office/infopath/2007/PartnerControls"/>
    </lcf76f155ced4ddcb4097134ff3c332f>
    <TaxCatchAll xmlns="f5ee7e71-09ac-4c02-865c-9c648656807f" xsi:nil="true"/>
  </documentManagement>
</p:properties>
</file>

<file path=customXml/itemProps1.xml><?xml version="1.0" encoding="utf-8"?>
<ds:datastoreItem xmlns:ds="http://schemas.openxmlformats.org/officeDocument/2006/customXml" ds:itemID="{87779DCF-7B1E-4B57-9FEB-63474E31A5CC}">
  <ds:schemaRefs>
    <ds:schemaRef ds:uri="http://schemas.microsoft.com/sharepoint/v3/contenttype/forms"/>
  </ds:schemaRefs>
</ds:datastoreItem>
</file>

<file path=customXml/itemProps2.xml><?xml version="1.0" encoding="utf-8"?>
<ds:datastoreItem xmlns:ds="http://schemas.openxmlformats.org/officeDocument/2006/customXml" ds:itemID="{FDF18F49-699B-42FA-ABFF-4B63A11BAE52}"/>
</file>

<file path=customXml/itemProps3.xml><?xml version="1.0" encoding="utf-8"?>
<ds:datastoreItem xmlns:ds="http://schemas.openxmlformats.org/officeDocument/2006/customXml" ds:itemID="{BBAF0577-070F-451E-B1CE-9EB4D026CBBA}">
  <ds:schemaRefs>
    <ds:schemaRef ds:uri="http://schemas.microsoft.com/sharepoint/events"/>
  </ds:schemaRefs>
</ds:datastoreItem>
</file>

<file path=customXml/itemProps4.xml><?xml version="1.0" encoding="utf-8"?>
<ds:datastoreItem xmlns:ds="http://schemas.openxmlformats.org/officeDocument/2006/customXml" ds:itemID="{AD47DB6E-D4AA-40AC-8433-99C7F5AFECC7}">
  <ds:schemaRefs>
    <ds:schemaRef ds:uri="8aed5b35-d438-4296-a1cf-f2c3fc4b6575"/>
    <ds:schemaRef ds:uri="http://www.w3.org/XML/1998/namespace"/>
    <ds:schemaRef ds:uri="44f0da93-120f-40f9-869a-888b65ed4cc0"/>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c03aaf6e-3c5f-4704-b243-0dfdfc4fd295}" enabled="1" method="Privileged" siteId="{9c2a0653-ed7a-49a5-bf28-bc83bb4cace1}" contentBits="0" removed="0"/>
</clbl:labelList>
</file>

<file path=docProps/app.xml><?xml version="1.0" encoding="utf-8"?>
<Properties xmlns="http://schemas.openxmlformats.org/officeDocument/2006/extended-properties" xmlns:vt="http://schemas.openxmlformats.org/officeDocument/2006/docPropsVTypes">
  <Template>ACT EU MSF June 2023</Template>
  <TotalTime>0</TotalTime>
  <Words>1466</Words>
  <Application>Microsoft Office PowerPoint</Application>
  <PresentationFormat>Custom</PresentationFormat>
  <Paragraphs>169</Paragraphs>
  <Slides>21</Slides>
  <Notes>3</Notes>
  <HiddenSlides>1</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21</vt:i4>
      </vt:variant>
    </vt:vector>
  </HeadingPairs>
  <TitlesOfParts>
    <vt:vector size="38" baseType="lpstr">
      <vt:lpstr>Arial</vt:lpstr>
      <vt:lpstr>Calibri</vt:lpstr>
      <vt:lpstr>Larsseit</vt:lpstr>
      <vt:lpstr>Nantes</vt:lpstr>
      <vt:lpstr>Neue Haas Unica</vt:lpstr>
      <vt:lpstr>Office Code Pro D Medium</vt:lpstr>
      <vt:lpstr>Protas Raisonne</vt:lpstr>
      <vt:lpstr>Protas Raisonne DemiBold</vt:lpstr>
      <vt:lpstr>Protas Raisonne Light</vt:lpstr>
      <vt:lpstr>Protas Raisonne Regular</vt:lpstr>
      <vt:lpstr>Symbol</vt:lpstr>
      <vt:lpstr>Office Theme</vt:lpstr>
      <vt:lpstr>9_Office Theme</vt:lpstr>
      <vt:lpstr>4_Office Theme</vt:lpstr>
      <vt:lpstr>1_Office Theme</vt:lpstr>
      <vt:lpstr>12_Office Theme</vt:lpstr>
      <vt:lpstr>6_Office Theme</vt:lpstr>
      <vt:lpstr>Guidance for Good Randomized Clinical Trials  Nick Medhurst     </vt:lpstr>
      <vt:lpstr>Good Clinical Trials Collaborative</vt:lpstr>
      <vt:lpstr>Clinical trials in crisis</vt:lpstr>
      <vt:lpstr>Underpinning concepts</vt:lpstr>
      <vt:lpstr>PowerPoint Presentation</vt:lpstr>
      <vt:lpstr>PowerPoint Presentation</vt:lpstr>
      <vt:lpstr>Focused on ‘why?’ …not who, what, where, or how</vt:lpstr>
      <vt:lpstr>What does good guidance look like?</vt:lpstr>
      <vt:lpstr>PowerPoint Presentation</vt:lpstr>
      <vt:lpstr>G7 Clinical Trials Charter</vt:lpstr>
      <vt:lpstr>PowerPoint Presentation</vt:lpstr>
      <vt:lpstr>Good Randomized Controlled Trials</vt:lpstr>
      <vt:lpstr>Five Principles of Good Randomized Clinical Trials </vt:lpstr>
      <vt:lpstr>Five Principles of Good Randomized Clinical Trials </vt:lpstr>
      <vt:lpstr>27 topics addressed under five principles</vt:lpstr>
      <vt:lpstr>PowerPoint Presentation</vt:lpstr>
      <vt:lpstr>Good RCTs are designed to be feasible for their context</vt:lpstr>
      <vt:lpstr>Good Randomized Controlled Trials</vt:lpstr>
      <vt:lpstr>Quality by Design… in practice</vt:lpstr>
      <vt:lpstr>PowerPoint Presentation</vt:lpstr>
      <vt:lpstr>Good Clinical Trials Collaborative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ACT EU best support multi-national academic clinical trials?</dc:title>
  <dc:creator>Martin Landray</dc:creator>
  <cp:lastModifiedBy>Nick Medhurst</cp:lastModifiedBy>
  <cp:revision>3</cp:revision>
  <dcterms:created xsi:type="dcterms:W3CDTF">2023-06-20T14:18:39Z</dcterms:created>
  <dcterms:modified xsi:type="dcterms:W3CDTF">2023-09-20T11:40:33Z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0x01010057E3CD4D543F6544B598A4E2205E2DFD</vt:lpwstr>
  </property>
  <property fmtid="{D5CDD505-2E9C-101B-9397-08002B2CF9AE}" pid="3" name="MediaServiceImageTags">
    <vt:lpwstr/>
  </property>
  <property fmtid="{D5CDD505-2E9C-101B-9397-08002B2CF9AE}" pid="4" name="_dlc_DocIdItemGuid">
    <vt:lpwstr>7f4f26ac-76af-4422-8446-63c2941f7376</vt:lpwstr>
  </property>
</Properties>
</file>