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omments/modernComment_126_DEB3038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20_2943986D.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handoutMasterIdLst>
    <p:handoutMasterId r:id="rId12"/>
  </p:handoutMasterIdLst>
  <p:sldIdLst>
    <p:sldId id="289" r:id="rId5"/>
    <p:sldId id="292" r:id="rId6"/>
    <p:sldId id="293" r:id="rId7"/>
    <p:sldId id="294" r:id="rId8"/>
    <p:sldId id="286" r:id="rId9"/>
    <p:sldId id="288" r:id="rId10"/>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DA2ED2-B3D4-0818-E57B-CA2105DF602B}" name="Blacher, Aviva" initials="BA" userId="S::aviva.blacher@PHRI.CA::c8b74450-3c34-4a03-81c1-0168641f9595"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599A6"/>
    <a:srgbClr val="4B92DB"/>
    <a:srgbClr val="93BEE9"/>
    <a:srgbClr val="3B6BA6"/>
    <a:srgbClr val="EDF4F6"/>
    <a:srgbClr val="CA4A42"/>
    <a:srgbClr val="2B4260"/>
    <a:srgbClr val="3CA8D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31924-707E-C44A-F1EF-1A85E111AEB1}" v="1" dt="2023-10-18T21:04:40.87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p:cViewPr varScale="1">
        <p:scale>
          <a:sx n="61" d="100"/>
          <a:sy n="61" d="100"/>
        </p:scale>
        <p:origin x="1424" y="28"/>
      </p:cViewPr>
      <p:guideLst>
        <p:guide orient="horz" pos="2880"/>
        <p:guide pos="2160"/>
      </p:guideLst>
    </p:cSldViewPr>
  </p:slideViewPr>
  <p:notesTextViewPr>
    <p:cViewPr>
      <p:scale>
        <a:sx n="100" d="100"/>
        <a:sy n="100" d="100"/>
      </p:scale>
      <p:origin x="0" y="0"/>
    </p:cViewPr>
  </p:notesTextViewPr>
  <p:notesViewPr>
    <p:cSldViewPr>
      <p:cViewPr varScale="1">
        <p:scale>
          <a:sx n="69" d="100"/>
          <a:sy n="69" d="100"/>
        </p:scale>
        <p:origin x="1808" y="5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khil.kantipuly@rimuhc.ca" userId="S::urn:spo:guest#akhil.kantipuly@rimuhc.ca::" providerId="AD" clId="Web-{B5531924-707E-C44A-F1EF-1A85E111AEB1}"/>
    <pc:docChg chg="modSld">
      <pc:chgData name="akhil.kantipuly@rimuhc.ca" userId="S::urn:spo:guest#akhil.kantipuly@rimuhc.ca::" providerId="AD" clId="Web-{B5531924-707E-C44A-F1EF-1A85E111AEB1}" dt="2023-10-18T21:04:40.877" v="1" actId="20577"/>
      <pc:docMkLst>
        <pc:docMk/>
      </pc:docMkLst>
      <pc:sldChg chg="modSp modCm">
        <pc:chgData name="akhil.kantipuly@rimuhc.ca" userId="S::urn:spo:guest#akhil.kantipuly@rimuhc.ca::" providerId="AD" clId="Web-{B5531924-707E-C44A-F1EF-1A85E111AEB1}" dt="2023-10-18T21:04:40.877" v="1" actId="20577"/>
        <pc:sldMkLst>
          <pc:docMk/>
          <pc:sldMk cId="692295789" sldId="288"/>
        </pc:sldMkLst>
        <pc:spChg chg="mod">
          <ac:chgData name="akhil.kantipuly@rimuhc.ca" userId="S::urn:spo:guest#akhil.kantipuly@rimuhc.ca::" providerId="AD" clId="Web-{B5531924-707E-C44A-F1EF-1A85E111AEB1}" dt="2023-10-18T21:04:40.877" v="1" actId="20577"/>
          <ac:spMkLst>
            <pc:docMk/>
            <pc:sldMk cId="692295789" sldId="288"/>
            <ac:spMk id="2" creationId="{BB69601A-788B-F816-DFAD-9CD5540E5DC7}"/>
          </ac:spMkLst>
        </pc:spChg>
        <pc:extLst>
          <p:ext xmlns:p="http://schemas.openxmlformats.org/presentationml/2006/main" uri="{D6D511B9-2390-475A-947B-AFAB55BFBCF1}">
            <pc226:cmChg xmlns:pc226="http://schemas.microsoft.com/office/powerpoint/2022/06/main/command" chg="mod">
              <pc226:chgData name="akhil.kantipuly@rimuhc.ca" userId="S::urn:spo:guest#akhil.kantipuly@rimuhc.ca::" providerId="AD" clId="Web-{B5531924-707E-C44A-F1EF-1A85E111AEB1}" dt="2023-10-18T21:04:40.845" v="0" actId="20577"/>
              <pc2:cmMkLst xmlns:pc2="http://schemas.microsoft.com/office/powerpoint/2019/9/main/command">
                <pc:docMk/>
                <pc:sldMk cId="692295789" sldId="288"/>
                <pc2:cmMk id="{9FFAF97C-419F-42DF-8E4B-0AC238B0EE45}"/>
              </pc2:cmMkLst>
            </pc226:cmChg>
          </p:ext>
        </pc:extLst>
      </pc:sldChg>
    </pc:docChg>
  </pc:docChgLst>
</pc:chgInfo>
</file>

<file path=ppt/comments/modernComment_120_2943986D.xml><?xml version="1.0" encoding="utf-8"?>
<p188:cmLst xmlns:a="http://schemas.openxmlformats.org/drawingml/2006/main" xmlns:r="http://schemas.openxmlformats.org/officeDocument/2006/relationships" xmlns:p188="http://schemas.microsoft.com/office/powerpoint/2018/8/main">
  <p188:cm id="{9FFAF97C-419F-42DF-8E4B-0AC238B0EE45}" authorId="{04DA2ED2-B3D4-0818-E57B-CA2105DF602B}" created="2023-08-24T20:15:38.361">
    <ac:txMkLst xmlns:ac="http://schemas.microsoft.com/office/drawing/2013/main/command">
      <pc:docMk xmlns:pc="http://schemas.microsoft.com/office/powerpoint/2013/main/command"/>
      <pc:sldMk xmlns:pc="http://schemas.microsoft.com/office/powerpoint/2013/main/command" cId="692295789" sldId="288"/>
      <ac:spMk id="2" creationId="{BB69601A-788B-F816-DFAD-9CD5540E5DC7}"/>
      <ac:txMk cp="49">
        <ac:context len="50" hash="186337703"/>
      </ac:txMk>
    </ac:txMkLst>
    <p188:pos x="4632325" y="1057896"/>
    <p188:txBody>
      <a:bodyPr/>
      <a:lstStyle/>
      <a:p>
        <a:r>
          <a:rPr lang="en-CA"/>
          <a:t>Update w relevant email</a:t>
        </a:r>
      </a:p>
    </p188:txBody>
  </p188:cm>
</p188:cmLst>
</file>

<file path=ppt/comments/modernComment_126_DEB30380.xml><?xml version="1.0" encoding="utf-8"?>
<p188:cmLst xmlns:a="http://schemas.openxmlformats.org/drawingml/2006/main" xmlns:r="http://schemas.openxmlformats.org/officeDocument/2006/relationships" xmlns:p188="http://schemas.microsoft.com/office/powerpoint/2018/8/main">
  <p188:cm id="{9FFAF97C-419F-42DF-8E4B-0AC238B0EE45}" authorId="{04DA2ED2-B3D4-0818-E57B-CA2105DF602B}" created="2023-08-24T20:15:38.361">
    <ac:txMkLst xmlns:ac="http://schemas.microsoft.com/office/drawing/2013/main/command">
      <pc:docMk xmlns:pc="http://schemas.microsoft.com/office/powerpoint/2013/main/command"/>
      <pc:sldMk xmlns:pc="http://schemas.microsoft.com/office/powerpoint/2013/main/command" cId="692295789" sldId="288"/>
      <ac:spMk id="2" creationId="{BB69601A-788B-F816-DFAD-9CD5540E5DC7}"/>
      <ac:txMk cp="49" len="21">
        <ac:context len="71" hash="1680786114"/>
      </ac:txMk>
    </ac:txMkLst>
    <p188:pos x="4632325" y="1057896"/>
    <p188:txBody>
      <a:bodyPr/>
      <a:lstStyle/>
      <a:p>
        <a:r>
          <a:rPr lang="en-CA"/>
          <a:t>Update w relevant email</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9EBED-8D40-44FB-8EAD-0904D57D695A}" type="doc">
      <dgm:prSet loTypeId="urn:microsoft.com/office/officeart/2005/8/layout/pList2" loCatId="picture" qsTypeId="urn:microsoft.com/office/officeart/2005/8/quickstyle/simple1" qsCatId="simple" csTypeId="urn:microsoft.com/office/officeart/2005/8/colors/accent2_3" csCatId="accent2" phldr="1"/>
      <dgm:spPr/>
    </dgm:pt>
    <dgm:pt modelId="{D3318357-E7BD-4B5B-BD3D-E18B89F3AB07}">
      <dgm:prSet phldrT="[Text]" custT="1"/>
      <dgm:spPr>
        <a:ln>
          <a:solidFill>
            <a:schemeClr val="bg1">
              <a:lumMod val="95000"/>
            </a:schemeClr>
          </a:solidFill>
        </a:ln>
      </dgm:spPr>
      <dgm:t>
        <a:bodyPr/>
        <a:lstStyle/>
        <a:p>
          <a:r>
            <a:rPr lang="en-CA" sz="2000" dirty="0"/>
            <a:t>Dr. David Forrest</a:t>
          </a:r>
        </a:p>
      </dgm:t>
    </dgm:pt>
    <dgm:pt modelId="{5BA29827-9988-4EEA-82C0-1B008EA6FF46}" type="parTrans" cxnId="{9D8DF855-9502-46A6-8436-C9D0127F4CFA}">
      <dgm:prSet/>
      <dgm:spPr/>
      <dgm:t>
        <a:bodyPr/>
        <a:lstStyle/>
        <a:p>
          <a:endParaRPr lang="en-CA"/>
        </a:p>
      </dgm:t>
    </dgm:pt>
    <dgm:pt modelId="{778F59C5-7AE3-4EDC-8E79-EF768A89317C}" type="sibTrans" cxnId="{9D8DF855-9502-46A6-8436-C9D0127F4CFA}">
      <dgm:prSet/>
      <dgm:spPr/>
      <dgm:t>
        <a:bodyPr/>
        <a:lstStyle/>
        <a:p>
          <a:endParaRPr lang="en-CA"/>
        </a:p>
      </dgm:t>
    </dgm:pt>
    <dgm:pt modelId="{2A6EFF84-EB61-4D5A-A788-D74373352B38}">
      <dgm:prSet phldrT="[Text]" custT="1"/>
      <dgm:spPr>
        <a:ln>
          <a:solidFill>
            <a:schemeClr val="bg1">
              <a:lumMod val="95000"/>
            </a:schemeClr>
          </a:solidFill>
        </a:ln>
      </dgm:spPr>
      <dgm:t>
        <a:bodyPr/>
        <a:lstStyle/>
        <a:p>
          <a:r>
            <a:rPr lang="en-CA" sz="2000" dirty="0"/>
            <a:t>Dr. Mark James</a:t>
          </a:r>
        </a:p>
      </dgm:t>
    </dgm:pt>
    <dgm:pt modelId="{B9575DB0-A82A-4EC3-B974-E246A44F64FF}" type="parTrans" cxnId="{E9C7D603-235C-43F1-A978-C4E30ABCEF5B}">
      <dgm:prSet/>
      <dgm:spPr/>
      <dgm:t>
        <a:bodyPr/>
        <a:lstStyle/>
        <a:p>
          <a:endParaRPr lang="en-CA"/>
        </a:p>
      </dgm:t>
    </dgm:pt>
    <dgm:pt modelId="{6F76F8DD-6885-4E29-836A-EC1B2255716D}" type="sibTrans" cxnId="{E9C7D603-235C-43F1-A978-C4E30ABCEF5B}">
      <dgm:prSet/>
      <dgm:spPr/>
      <dgm:t>
        <a:bodyPr/>
        <a:lstStyle/>
        <a:p>
          <a:endParaRPr lang="en-CA"/>
        </a:p>
      </dgm:t>
    </dgm:pt>
    <dgm:pt modelId="{CC6BAE4F-5F6F-4D34-86FE-D42E2A7E5858}">
      <dgm:prSet phldrT="[Text]" custT="1"/>
      <dgm:spPr>
        <a:ln>
          <a:solidFill>
            <a:schemeClr val="bg1">
              <a:lumMod val="95000"/>
            </a:schemeClr>
          </a:solidFill>
        </a:ln>
      </dgm:spPr>
      <dgm:t>
        <a:bodyPr/>
        <a:lstStyle/>
        <a:p>
          <a:r>
            <a:rPr lang="en-CA" sz="2000" dirty="0"/>
            <a:t>Dr. Alastair Teale</a:t>
          </a:r>
        </a:p>
      </dgm:t>
    </dgm:pt>
    <dgm:pt modelId="{E9CD5E65-F922-4F63-BF54-358A2F30AF95}" type="parTrans" cxnId="{24966C14-1ED3-4B93-978A-B3B27C25A4D1}">
      <dgm:prSet/>
      <dgm:spPr/>
      <dgm:t>
        <a:bodyPr/>
        <a:lstStyle/>
        <a:p>
          <a:endParaRPr lang="en-CA"/>
        </a:p>
      </dgm:t>
    </dgm:pt>
    <dgm:pt modelId="{73B44651-7D47-4B8F-A9A1-658F6336F193}" type="sibTrans" cxnId="{24966C14-1ED3-4B93-978A-B3B27C25A4D1}">
      <dgm:prSet/>
      <dgm:spPr/>
      <dgm:t>
        <a:bodyPr/>
        <a:lstStyle/>
        <a:p>
          <a:endParaRPr lang="en-CA"/>
        </a:p>
      </dgm:t>
    </dgm:pt>
    <dgm:pt modelId="{2FE85FD2-641F-424E-9A76-E8B7A4E0992C}">
      <dgm:prSet phldrT="[Text]" custT="1"/>
      <dgm:spPr>
        <a:ln>
          <a:solidFill>
            <a:schemeClr val="bg1">
              <a:lumMod val="95000"/>
            </a:schemeClr>
          </a:solidFill>
        </a:ln>
      </dgm:spPr>
      <dgm:t>
        <a:bodyPr/>
        <a:lstStyle/>
        <a:p>
          <a:r>
            <a:rPr lang="en-US" sz="2000" dirty="0"/>
            <a:t>Critical Care</a:t>
          </a:r>
          <a:endParaRPr lang="en-CA" sz="2000" dirty="0"/>
        </a:p>
      </dgm:t>
    </dgm:pt>
    <dgm:pt modelId="{BCB19CF3-18BE-4F20-8D9D-2BDB71EB232D}" type="parTrans" cxnId="{1284DDB3-6FD8-44FE-B40F-73618A606BC7}">
      <dgm:prSet/>
      <dgm:spPr/>
      <dgm:t>
        <a:bodyPr/>
        <a:lstStyle/>
        <a:p>
          <a:endParaRPr lang="en-CA"/>
        </a:p>
      </dgm:t>
    </dgm:pt>
    <dgm:pt modelId="{F1DA12AE-B2DD-4683-BA20-91DD06773FF0}" type="sibTrans" cxnId="{1284DDB3-6FD8-44FE-B40F-73618A606BC7}">
      <dgm:prSet/>
      <dgm:spPr/>
      <dgm:t>
        <a:bodyPr/>
        <a:lstStyle/>
        <a:p>
          <a:endParaRPr lang="en-CA"/>
        </a:p>
      </dgm:t>
    </dgm:pt>
    <dgm:pt modelId="{A0CA8BA0-85D6-455B-9657-3081C140E8EC}">
      <dgm:prSet phldrT="[Text]" custT="1"/>
      <dgm:spPr>
        <a:ln>
          <a:solidFill>
            <a:schemeClr val="bg1">
              <a:lumMod val="95000"/>
            </a:schemeClr>
          </a:solidFill>
        </a:ln>
      </dgm:spPr>
      <dgm:t>
        <a:bodyPr/>
        <a:lstStyle/>
        <a:p>
          <a:r>
            <a:rPr lang="en-CA" sz="2000" dirty="0"/>
            <a:t>Critical Care</a:t>
          </a:r>
        </a:p>
      </dgm:t>
    </dgm:pt>
    <dgm:pt modelId="{4F4F3264-42D7-47C8-A7B6-6E65211BE8D6}" type="parTrans" cxnId="{DF22CDF9-05F6-4F76-AB04-1516DA5E4988}">
      <dgm:prSet/>
      <dgm:spPr/>
      <dgm:t>
        <a:bodyPr/>
        <a:lstStyle/>
        <a:p>
          <a:endParaRPr lang="en-CA"/>
        </a:p>
      </dgm:t>
    </dgm:pt>
    <dgm:pt modelId="{F0E8B932-DC15-4203-B756-B982FFBE2978}" type="sibTrans" cxnId="{DF22CDF9-05F6-4F76-AB04-1516DA5E4988}">
      <dgm:prSet/>
      <dgm:spPr/>
      <dgm:t>
        <a:bodyPr/>
        <a:lstStyle/>
        <a:p>
          <a:endParaRPr lang="en-CA"/>
        </a:p>
      </dgm:t>
    </dgm:pt>
    <dgm:pt modelId="{97AFDA93-2E5E-4670-A254-68402558A308}">
      <dgm:prSet phldrT="[Text]" custT="1"/>
      <dgm:spPr>
        <a:ln>
          <a:solidFill>
            <a:schemeClr val="bg1">
              <a:lumMod val="95000"/>
            </a:schemeClr>
          </a:solidFill>
        </a:ln>
      </dgm:spPr>
      <dgm:t>
        <a:bodyPr/>
        <a:lstStyle/>
        <a:p>
          <a:endParaRPr lang="en-CA" sz="2000" dirty="0"/>
        </a:p>
      </dgm:t>
    </dgm:pt>
    <dgm:pt modelId="{8B69D447-2AE9-484C-93C1-FDBD119F655F}" type="parTrans" cxnId="{A6075D2A-5A94-4271-BFDD-37606E6AD0B9}">
      <dgm:prSet/>
      <dgm:spPr/>
      <dgm:t>
        <a:bodyPr/>
        <a:lstStyle/>
        <a:p>
          <a:endParaRPr lang="en-US"/>
        </a:p>
      </dgm:t>
    </dgm:pt>
    <dgm:pt modelId="{44EF33B4-FF63-4762-9222-334BBA0EE124}" type="sibTrans" cxnId="{A6075D2A-5A94-4271-BFDD-37606E6AD0B9}">
      <dgm:prSet/>
      <dgm:spPr/>
      <dgm:t>
        <a:bodyPr/>
        <a:lstStyle/>
        <a:p>
          <a:endParaRPr lang="en-US"/>
        </a:p>
      </dgm:t>
    </dgm:pt>
    <dgm:pt modelId="{AA9CA1B5-F2BB-42B3-8D17-594FCFA9539A}">
      <dgm:prSet phldrT="[Text]" custT="1"/>
      <dgm:spPr>
        <a:ln>
          <a:solidFill>
            <a:schemeClr val="bg1">
              <a:lumMod val="95000"/>
            </a:schemeClr>
          </a:solidFill>
        </a:ln>
      </dgm:spPr>
      <dgm:t>
        <a:bodyPr/>
        <a:lstStyle/>
        <a:p>
          <a:endParaRPr lang="en-CA" sz="2000" dirty="0"/>
        </a:p>
      </dgm:t>
    </dgm:pt>
    <dgm:pt modelId="{C728D3CD-42CD-4E0D-8767-11CBEC802FD4}" type="parTrans" cxnId="{77AF488A-430C-4F2B-84AC-05D122674E3C}">
      <dgm:prSet/>
      <dgm:spPr/>
      <dgm:t>
        <a:bodyPr/>
        <a:lstStyle/>
        <a:p>
          <a:endParaRPr lang="en-US"/>
        </a:p>
      </dgm:t>
    </dgm:pt>
    <dgm:pt modelId="{DC5E8FBE-169D-4D30-B28C-31193F1FA504}" type="sibTrans" cxnId="{77AF488A-430C-4F2B-84AC-05D122674E3C}">
      <dgm:prSet/>
      <dgm:spPr/>
      <dgm:t>
        <a:bodyPr/>
        <a:lstStyle/>
        <a:p>
          <a:endParaRPr lang="en-US"/>
        </a:p>
      </dgm:t>
    </dgm:pt>
    <dgm:pt modelId="{1F1E800B-200B-4E3F-90A2-89EF22658542}">
      <dgm:prSet phldrT="[Text]" custT="1"/>
      <dgm:spPr>
        <a:ln>
          <a:solidFill>
            <a:schemeClr val="bg1">
              <a:lumMod val="95000"/>
            </a:schemeClr>
          </a:solidFill>
        </a:ln>
      </dgm:spPr>
      <dgm:t>
        <a:bodyPr/>
        <a:lstStyle/>
        <a:p>
          <a:endParaRPr lang="en-CA" sz="2000" dirty="0"/>
        </a:p>
      </dgm:t>
    </dgm:pt>
    <dgm:pt modelId="{525FEB40-DEEA-4ADF-84EF-959FEDAC2586}" type="parTrans" cxnId="{82001308-4E18-4ECA-BD76-4AAB2CE5BDB9}">
      <dgm:prSet/>
      <dgm:spPr/>
      <dgm:t>
        <a:bodyPr/>
        <a:lstStyle/>
        <a:p>
          <a:endParaRPr lang="en-US"/>
        </a:p>
      </dgm:t>
    </dgm:pt>
    <dgm:pt modelId="{4A50191C-DB57-46B1-A672-B427EA89E3AF}" type="sibTrans" cxnId="{82001308-4E18-4ECA-BD76-4AAB2CE5BDB9}">
      <dgm:prSet/>
      <dgm:spPr/>
      <dgm:t>
        <a:bodyPr/>
        <a:lstStyle/>
        <a:p>
          <a:endParaRPr lang="en-US"/>
        </a:p>
      </dgm:t>
    </dgm:pt>
    <dgm:pt modelId="{D3410980-9427-494D-90A0-DEDA36794A4B}">
      <dgm:prSet phldrT="[Text]" custT="1"/>
      <dgm:spPr>
        <a:ln>
          <a:solidFill>
            <a:schemeClr val="bg1">
              <a:lumMod val="95000"/>
            </a:schemeClr>
          </a:solidFill>
        </a:ln>
      </dgm:spPr>
      <dgm:t>
        <a:bodyPr/>
        <a:lstStyle/>
        <a:p>
          <a:r>
            <a:rPr lang="en-CA" sz="2000" dirty="0"/>
            <a:t>Infectious Disease </a:t>
          </a:r>
        </a:p>
      </dgm:t>
    </dgm:pt>
    <dgm:pt modelId="{F133E94B-4A90-470A-A9D3-EC013A5C7758}" type="sibTrans" cxnId="{577AA284-D1C9-45B2-ADD0-DDCB573025D1}">
      <dgm:prSet/>
      <dgm:spPr/>
      <dgm:t>
        <a:bodyPr/>
        <a:lstStyle/>
        <a:p>
          <a:endParaRPr lang="en-CA"/>
        </a:p>
      </dgm:t>
    </dgm:pt>
    <dgm:pt modelId="{2DB64E3B-F171-407B-9A0B-D626172F02D1}" type="parTrans" cxnId="{577AA284-D1C9-45B2-ADD0-DDCB573025D1}">
      <dgm:prSet/>
      <dgm:spPr/>
      <dgm:t>
        <a:bodyPr/>
        <a:lstStyle/>
        <a:p>
          <a:endParaRPr lang="en-CA"/>
        </a:p>
      </dgm:t>
    </dgm:pt>
    <dgm:pt modelId="{C7FA1AE3-3E7E-4024-8335-976BF742AA9F}">
      <dgm:prSet phldrT="[Text]" custT="1"/>
      <dgm:spPr>
        <a:ln>
          <a:solidFill>
            <a:schemeClr val="bg1">
              <a:lumMod val="95000"/>
            </a:schemeClr>
          </a:solidFill>
        </a:ln>
      </dgm:spPr>
      <dgm:t>
        <a:bodyPr/>
        <a:lstStyle/>
        <a:p>
          <a:r>
            <a:rPr lang="en-US" sz="2000" dirty="0"/>
            <a:t>Infectious Disease</a:t>
          </a:r>
          <a:br>
            <a:rPr lang="en-US" sz="1800" dirty="0"/>
          </a:br>
          <a:endParaRPr lang="en-CA" sz="1800" dirty="0"/>
        </a:p>
      </dgm:t>
    </dgm:pt>
    <dgm:pt modelId="{8E7BFE03-4A63-48C2-83EF-58844B741E7D}" type="parTrans" cxnId="{3051A473-70B0-41D0-85B5-460E3F330CD4}">
      <dgm:prSet/>
      <dgm:spPr/>
      <dgm:t>
        <a:bodyPr/>
        <a:lstStyle/>
        <a:p>
          <a:endParaRPr lang="en-US"/>
        </a:p>
      </dgm:t>
    </dgm:pt>
    <dgm:pt modelId="{C85485A5-873E-4D41-9832-2612BBF3389C}" type="sibTrans" cxnId="{3051A473-70B0-41D0-85B5-460E3F330CD4}">
      <dgm:prSet/>
      <dgm:spPr/>
      <dgm:t>
        <a:bodyPr/>
        <a:lstStyle/>
        <a:p>
          <a:endParaRPr lang="en-US"/>
        </a:p>
      </dgm:t>
    </dgm:pt>
    <dgm:pt modelId="{85CDD6C2-4866-42F7-A893-1BBAC8700A45}">
      <dgm:prSet phldrT="[Text]" custT="1"/>
      <dgm:spPr>
        <a:ln>
          <a:solidFill>
            <a:schemeClr val="bg1">
              <a:lumMod val="95000"/>
            </a:schemeClr>
          </a:solidFill>
        </a:ln>
      </dgm:spPr>
      <dgm:t>
        <a:bodyPr/>
        <a:lstStyle/>
        <a:p>
          <a:r>
            <a:rPr lang="en-CA" sz="2000" dirty="0"/>
            <a:t>ANES.</a:t>
          </a:r>
        </a:p>
      </dgm:t>
    </dgm:pt>
    <dgm:pt modelId="{24D6E159-EC66-4C0D-A1CE-3D38291AE05F}" type="parTrans" cxnId="{FA295110-5F19-466B-B2B3-58F2F53744EF}">
      <dgm:prSet/>
      <dgm:spPr/>
      <dgm:t>
        <a:bodyPr/>
        <a:lstStyle/>
        <a:p>
          <a:endParaRPr lang="en-US"/>
        </a:p>
      </dgm:t>
    </dgm:pt>
    <dgm:pt modelId="{C07E4A12-1ED7-4385-9E0E-3C4AD7F80220}" type="sibTrans" cxnId="{FA295110-5F19-466B-B2B3-58F2F53744EF}">
      <dgm:prSet/>
      <dgm:spPr/>
      <dgm:t>
        <a:bodyPr/>
        <a:lstStyle/>
        <a:p>
          <a:endParaRPr lang="en-US"/>
        </a:p>
      </dgm:t>
    </dgm:pt>
    <dgm:pt modelId="{FE8F1914-1CDE-4FA5-B035-B9E1A3A28710}" type="pres">
      <dgm:prSet presAssocID="{2779EBED-8D40-44FB-8EAD-0904D57D695A}" presName="Name0" presStyleCnt="0">
        <dgm:presLayoutVars>
          <dgm:dir/>
          <dgm:resizeHandles val="exact"/>
        </dgm:presLayoutVars>
      </dgm:prSet>
      <dgm:spPr/>
    </dgm:pt>
    <dgm:pt modelId="{52909C85-97A8-4BC3-AC09-8FF054C49471}" type="pres">
      <dgm:prSet presAssocID="{2779EBED-8D40-44FB-8EAD-0904D57D695A}" presName="bkgdShp" presStyleLbl="alignAccFollowNode1" presStyleIdx="0" presStyleCnt="1" custScaleX="99823"/>
      <dgm:spPr>
        <a:solidFill>
          <a:schemeClr val="accent5">
            <a:alpha val="90000"/>
          </a:schemeClr>
        </a:solidFill>
        <a:ln>
          <a:solidFill>
            <a:schemeClr val="bg1">
              <a:lumMod val="95000"/>
            </a:schemeClr>
          </a:solidFill>
        </a:ln>
      </dgm:spPr>
    </dgm:pt>
    <dgm:pt modelId="{0F16F636-84C6-4231-B2EB-0E2FF1818434}" type="pres">
      <dgm:prSet presAssocID="{2779EBED-8D40-44FB-8EAD-0904D57D695A}" presName="linComp" presStyleCnt="0"/>
      <dgm:spPr/>
    </dgm:pt>
    <dgm:pt modelId="{330D2067-9D5C-450D-B7C5-3D9E3BE2378B}" type="pres">
      <dgm:prSet presAssocID="{D3318357-E7BD-4B5B-BD3D-E18B89F3AB07}" presName="compNode" presStyleCnt="0"/>
      <dgm:spPr/>
    </dgm:pt>
    <dgm:pt modelId="{57266F28-3279-46C0-B8E9-6111A9B4D4CC}" type="pres">
      <dgm:prSet presAssocID="{D3318357-E7BD-4B5B-BD3D-E18B89F3AB07}" presName="node" presStyleLbl="node1" presStyleIdx="0" presStyleCnt="3" custScaleX="81688" custLinFactNeighborX="-2409" custLinFactNeighborY="-38">
        <dgm:presLayoutVars>
          <dgm:bulletEnabled val="1"/>
        </dgm:presLayoutVars>
      </dgm:prSet>
      <dgm:spPr/>
    </dgm:pt>
    <dgm:pt modelId="{0BFBC8CF-E6E4-4085-A614-A5B72D5F45FF}" type="pres">
      <dgm:prSet presAssocID="{D3318357-E7BD-4B5B-BD3D-E18B89F3AB07}" presName="invisiNode" presStyleLbl="node1" presStyleIdx="0" presStyleCnt="3"/>
      <dgm:spPr/>
    </dgm:pt>
    <dgm:pt modelId="{C96C9D08-0D0F-4700-A7BD-7156C5536CCA}" type="pres">
      <dgm:prSet presAssocID="{D3318357-E7BD-4B5B-BD3D-E18B89F3AB07}" presName="imagNode" presStyleLbl="fgImgPlace1" presStyleIdx="0" presStyleCnt="3" custScaleX="64926" custScaleY="122499" custLinFactNeighborX="-6265" custLinFactNeighborY="1039"/>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descr="Man wearing a hoodie"/>
        </a:ext>
      </dgm:extLst>
    </dgm:pt>
    <dgm:pt modelId="{A50AB90B-A8DA-45B4-B50A-89EF38A7D5BD}" type="pres">
      <dgm:prSet presAssocID="{778F59C5-7AE3-4EDC-8E79-EF768A89317C}" presName="sibTrans" presStyleLbl="sibTrans2D1" presStyleIdx="0" presStyleCnt="0"/>
      <dgm:spPr/>
    </dgm:pt>
    <dgm:pt modelId="{3BABF05D-1564-4CC5-B5C4-FCBD62180E19}" type="pres">
      <dgm:prSet presAssocID="{2A6EFF84-EB61-4D5A-A788-D74373352B38}" presName="compNode" presStyleCnt="0"/>
      <dgm:spPr/>
    </dgm:pt>
    <dgm:pt modelId="{FE61EE8F-5F5B-466A-8A2D-BD014CF5A9E4}" type="pres">
      <dgm:prSet presAssocID="{2A6EFF84-EB61-4D5A-A788-D74373352B38}" presName="node" presStyleLbl="node1" presStyleIdx="1" presStyleCnt="3" custScaleX="79703" custLinFactNeighborY="-38">
        <dgm:presLayoutVars>
          <dgm:bulletEnabled val="1"/>
        </dgm:presLayoutVars>
      </dgm:prSet>
      <dgm:spPr/>
    </dgm:pt>
    <dgm:pt modelId="{51DC00E7-15AE-4A2E-8C90-A71F8931F35B}" type="pres">
      <dgm:prSet presAssocID="{2A6EFF84-EB61-4D5A-A788-D74373352B38}" presName="invisiNode" presStyleLbl="node1" presStyleIdx="1" presStyleCnt="3"/>
      <dgm:spPr/>
    </dgm:pt>
    <dgm:pt modelId="{1429FEDB-F546-456A-BA8A-DD00E1410863}" type="pres">
      <dgm:prSet presAssocID="{2A6EFF84-EB61-4D5A-A788-D74373352B38}" presName="imagNode" presStyleLbl="fgImgPlace1" presStyleIdx="1" presStyleCnt="3" custScaleX="68300" custScaleY="122499" custLinFactNeighborX="-352" custLinFactNeighborY="1039"/>
      <dgm:spPr>
        <a:blipFill rotWithShape="1">
          <a:blip xmlns:r="http://schemas.openxmlformats.org/officeDocument/2006/relationships" r:embed="rId2"/>
          <a:stretch>
            <a:fillRect/>
          </a:stretch>
        </a:blipFill>
      </dgm:spPr>
    </dgm:pt>
    <dgm:pt modelId="{A37668EA-8A91-48F9-9DA4-7128D1873DE5}" type="pres">
      <dgm:prSet presAssocID="{6F76F8DD-6885-4E29-836A-EC1B2255716D}" presName="sibTrans" presStyleLbl="sibTrans2D1" presStyleIdx="0" presStyleCnt="0"/>
      <dgm:spPr/>
    </dgm:pt>
    <dgm:pt modelId="{B1C88931-760C-49C7-9758-1DF9CB5FFDF7}" type="pres">
      <dgm:prSet presAssocID="{CC6BAE4F-5F6F-4D34-86FE-D42E2A7E5858}" presName="compNode" presStyleCnt="0"/>
      <dgm:spPr/>
    </dgm:pt>
    <dgm:pt modelId="{FA9E74FD-FD9C-4286-87DB-6E2907BE5DFA}" type="pres">
      <dgm:prSet presAssocID="{CC6BAE4F-5F6F-4D34-86FE-D42E2A7E5858}" presName="node" presStyleLbl="node1" presStyleIdx="2" presStyleCnt="3" custScaleX="80719">
        <dgm:presLayoutVars>
          <dgm:bulletEnabled val="1"/>
        </dgm:presLayoutVars>
      </dgm:prSet>
      <dgm:spPr/>
    </dgm:pt>
    <dgm:pt modelId="{4B220E1F-F0EF-42C4-B01E-8CF2D2EFD3EC}" type="pres">
      <dgm:prSet presAssocID="{CC6BAE4F-5F6F-4D34-86FE-D42E2A7E5858}" presName="invisiNode" presStyleLbl="node1" presStyleIdx="2" presStyleCnt="3"/>
      <dgm:spPr/>
    </dgm:pt>
    <dgm:pt modelId="{4CFF359F-2A7A-4B37-98A8-1572681694DA}" type="pres">
      <dgm:prSet presAssocID="{CC6BAE4F-5F6F-4D34-86FE-D42E2A7E5858}" presName="imagNode" presStyleLbl="fgImgPlace1" presStyleIdx="2" presStyleCnt="3" custScaleX="63517" custScaleY="122499" custLinFactNeighborX="-3101" custLinFactNeighborY="1039"/>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descr="Woman wearing a cardigan"/>
        </a:ext>
      </dgm:extLst>
    </dgm:pt>
  </dgm:ptLst>
  <dgm:cxnLst>
    <dgm:cxn modelId="{E9C7D603-235C-43F1-A978-C4E30ABCEF5B}" srcId="{2779EBED-8D40-44FB-8EAD-0904D57D695A}" destId="{2A6EFF84-EB61-4D5A-A788-D74373352B38}" srcOrd="1" destOrd="0" parTransId="{B9575DB0-A82A-4EC3-B974-E246A44F64FF}" sibTransId="{6F76F8DD-6885-4E29-836A-EC1B2255716D}"/>
    <dgm:cxn modelId="{82001308-4E18-4ECA-BD76-4AAB2CE5BDB9}" srcId="{2A6EFF84-EB61-4D5A-A788-D74373352B38}" destId="{1F1E800B-200B-4E3F-90A2-89EF22658542}" srcOrd="0" destOrd="0" parTransId="{525FEB40-DEEA-4ADF-84EF-959FEDAC2586}" sibTransId="{4A50191C-DB57-46B1-A672-B427EA89E3AF}"/>
    <dgm:cxn modelId="{FA295110-5F19-466B-B2B3-58F2F53744EF}" srcId="{2A6EFF84-EB61-4D5A-A788-D74373352B38}" destId="{85CDD6C2-4866-42F7-A893-1BBAC8700A45}" srcOrd="2" destOrd="0" parTransId="{24D6E159-EC66-4C0D-A1CE-3D38291AE05F}" sibTransId="{C07E4A12-1ED7-4385-9E0E-3C4AD7F80220}"/>
    <dgm:cxn modelId="{24966C14-1ED3-4B93-978A-B3B27C25A4D1}" srcId="{2779EBED-8D40-44FB-8EAD-0904D57D695A}" destId="{CC6BAE4F-5F6F-4D34-86FE-D42E2A7E5858}" srcOrd="2" destOrd="0" parTransId="{E9CD5E65-F922-4F63-BF54-358A2F30AF95}" sibTransId="{73B44651-7D47-4B8F-A9A1-658F6336F193}"/>
    <dgm:cxn modelId="{C6448917-40D0-4D3E-90E4-FAF7D38A79A7}" type="presOf" srcId="{A0CA8BA0-85D6-455B-9657-3081C140E8EC}" destId="{FE61EE8F-5F5B-466A-8A2D-BD014CF5A9E4}" srcOrd="0" destOrd="2" presId="urn:microsoft.com/office/officeart/2005/8/layout/pList2"/>
    <dgm:cxn modelId="{AF277329-585B-4E5C-9A47-24DCDDE7BABD}" type="presOf" srcId="{778F59C5-7AE3-4EDC-8E79-EF768A89317C}" destId="{A50AB90B-A8DA-45B4-B50A-89EF38A7D5BD}" srcOrd="0" destOrd="0" presId="urn:microsoft.com/office/officeart/2005/8/layout/pList2"/>
    <dgm:cxn modelId="{A6075D2A-5A94-4271-BFDD-37606E6AD0B9}" srcId="{D3318357-E7BD-4B5B-BD3D-E18B89F3AB07}" destId="{97AFDA93-2E5E-4670-A254-68402558A308}" srcOrd="0" destOrd="0" parTransId="{8B69D447-2AE9-484C-93C1-FDBD119F655F}" sibTransId="{44EF33B4-FF63-4762-9222-334BBA0EE124}"/>
    <dgm:cxn modelId="{1B9F775C-D41E-49A8-A2BC-7AD28BF5BD88}" type="presOf" srcId="{D3318357-E7BD-4B5B-BD3D-E18B89F3AB07}" destId="{57266F28-3279-46C0-B8E9-6111A9B4D4CC}" srcOrd="0" destOrd="0" presId="urn:microsoft.com/office/officeart/2005/8/layout/pList2"/>
    <dgm:cxn modelId="{63276D5F-4A3F-4D4D-9B84-502B253CE664}" type="presOf" srcId="{6F76F8DD-6885-4E29-836A-EC1B2255716D}" destId="{A37668EA-8A91-48F9-9DA4-7128D1873DE5}" srcOrd="0" destOrd="0" presId="urn:microsoft.com/office/officeart/2005/8/layout/pList2"/>
    <dgm:cxn modelId="{B6149665-ACFD-413B-9479-3D95E7D8B806}" type="presOf" srcId="{C7FA1AE3-3E7E-4024-8335-976BF742AA9F}" destId="{57266F28-3279-46C0-B8E9-6111A9B4D4CC}" srcOrd="0" destOrd="3" presId="urn:microsoft.com/office/officeart/2005/8/layout/pList2"/>
    <dgm:cxn modelId="{9CA2AD6D-07C5-4DA8-82D1-C27BC3ACFD07}" type="presOf" srcId="{2A6EFF84-EB61-4D5A-A788-D74373352B38}" destId="{FE61EE8F-5F5B-466A-8A2D-BD014CF5A9E4}" srcOrd="0" destOrd="0" presId="urn:microsoft.com/office/officeart/2005/8/layout/pList2"/>
    <dgm:cxn modelId="{3051A473-70B0-41D0-85B5-460E3F330CD4}" srcId="{D3318357-E7BD-4B5B-BD3D-E18B89F3AB07}" destId="{C7FA1AE3-3E7E-4024-8335-976BF742AA9F}" srcOrd="2" destOrd="0" parTransId="{8E7BFE03-4A63-48C2-83EF-58844B741E7D}" sibTransId="{C85485A5-873E-4D41-9832-2612BBF3389C}"/>
    <dgm:cxn modelId="{9D8DF855-9502-46A6-8436-C9D0127F4CFA}" srcId="{2779EBED-8D40-44FB-8EAD-0904D57D695A}" destId="{D3318357-E7BD-4B5B-BD3D-E18B89F3AB07}" srcOrd="0" destOrd="0" parTransId="{5BA29827-9988-4EEA-82C0-1B008EA6FF46}" sibTransId="{778F59C5-7AE3-4EDC-8E79-EF768A89317C}"/>
    <dgm:cxn modelId="{2F18A47E-CE2B-466B-BCD7-6E43B78ABFE2}" type="presOf" srcId="{2779EBED-8D40-44FB-8EAD-0904D57D695A}" destId="{FE8F1914-1CDE-4FA5-B035-B9E1A3A28710}" srcOrd="0" destOrd="0" presId="urn:microsoft.com/office/officeart/2005/8/layout/pList2"/>
    <dgm:cxn modelId="{0235DB80-EAD0-4E58-B29F-B72C7D9606C5}" type="presOf" srcId="{AA9CA1B5-F2BB-42B3-8D17-594FCFA9539A}" destId="{FA9E74FD-FD9C-4286-87DB-6E2907BE5DFA}" srcOrd="0" destOrd="1" presId="urn:microsoft.com/office/officeart/2005/8/layout/pList2"/>
    <dgm:cxn modelId="{577AA284-D1C9-45B2-ADD0-DDCB573025D1}" srcId="{CC6BAE4F-5F6F-4D34-86FE-D42E2A7E5858}" destId="{D3410980-9427-494D-90A0-DEDA36794A4B}" srcOrd="1" destOrd="0" parTransId="{2DB64E3B-F171-407B-9A0B-D626172F02D1}" sibTransId="{F133E94B-4A90-470A-A9D3-EC013A5C7758}"/>
    <dgm:cxn modelId="{091AC287-1E41-473C-9A64-D94EF1E70087}" type="presOf" srcId="{97AFDA93-2E5E-4670-A254-68402558A308}" destId="{57266F28-3279-46C0-B8E9-6111A9B4D4CC}" srcOrd="0" destOrd="1" presId="urn:microsoft.com/office/officeart/2005/8/layout/pList2"/>
    <dgm:cxn modelId="{25E16489-A486-4BB7-9442-94A11EB31DDF}" type="presOf" srcId="{85CDD6C2-4866-42F7-A893-1BBAC8700A45}" destId="{FE61EE8F-5F5B-466A-8A2D-BD014CF5A9E4}" srcOrd="0" destOrd="3" presId="urn:microsoft.com/office/officeart/2005/8/layout/pList2"/>
    <dgm:cxn modelId="{77AF488A-430C-4F2B-84AC-05D122674E3C}" srcId="{CC6BAE4F-5F6F-4D34-86FE-D42E2A7E5858}" destId="{AA9CA1B5-F2BB-42B3-8D17-594FCFA9539A}" srcOrd="0" destOrd="0" parTransId="{C728D3CD-42CD-4E0D-8767-11CBEC802FD4}" sibTransId="{DC5E8FBE-169D-4D30-B28C-31193F1FA504}"/>
    <dgm:cxn modelId="{10DC09A6-1B0B-4301-94D2-6C244023649A}" type="presOf" srcId="{CC6BAE4F-5F6F-4D34-86FE-D42E2A7E5858}" destId="{FA9E74FD-FD9C-4286-87DB-6E2907BE5DFA}" srcOrd="0" destOrd="0" presId="urn:microsoft.com/office/officeart/2005/8/layout/pList2"/>
    <dgm:cxn modelId="{1284DDB3-6FD8-44FE-B40F-73618A606BC7}" srcId="{D3318357-E7BD-4B5B-BD3D-E18B89F3AB07}" destId="{2FE85FD2-641F-424E-9A76-E8B7A4E0992C}" srcOrd="1" destOrd="0" parTransId="{BCB19CF3-18BE-4F20-8D9D-2BDB71EB232D}" sibTransId="{F1DA12AE-B2DD-4683-BA20-91DD06773FF0}"/>
    <dgm:cxn modelId="{C20213B8-3085-4F18-BD14-87D8F56585DA}" type="presOf" srcId="{D3410980-9427-494D-90A0-DEDA36794A4B}" destId="{FA9E74FD-FD9C-4286-87DB-6E2907BE5DFA}" srcOrd="0" destOrd="2" presId="urn:microsoft.com/office/officeart/2005/8/layout/pList2"/>
    <dgm:cxn modelId="{E527C0BC-B53C-4CE9-86FE-DB057E280910}" type="presOf" srcId="{2FE85FD2-641F-424E-9A76-E8B7A4E0992C}" destId="{57266F28-3279-46C0-B8E9-6111A9B4D4CC}" srcOrd="0" destOrd="2" presId="urn:microsoft.com/office/officeart/2005/8/layout/pList2"/>
    <dgm:cxn modelId="{F9368EF3-350E-4022-9F0D-92C09E82452F}" type="presOf" srcId="{1F1E800B-200B-4E3F-90A2-89EF22658542}" destId="{FE61EE8F-5F5B-466A-8A2D-BD014CF5A9E4}" srcOrd="0" destOrd="1" presId="urn:microsoft.com/office/officeart/2005/8/layout/pList2"/>
    <dgm:cxn modelId="{DF22CDF9-05F6-4F76-AB04-1516DA5E4988}" srcId="{2A6EFF84-EB61-4D5A-A788-D74373352B38}" destId="{A0CA8BA0-85D6-455B-9657-3081C140E8EC}" srcOrd="1" destOrd="0" parTransId="{4F4F3264-42D7-47C8-A7B6-6E65211BE8D6}" sibTransId="{F0E8B932-DC15-4203-B756-B982FFBE2978}"/>
    <dgm:cxn modelId="{F7BD327C-8163-4447-A5DC-7993E0F8905A}" type="presParOf" srcId="{FE8F1914-1CDE-4FA5-B035-B9E1A3A28710}" destId="{52909C85-97A8-4BC3-AC09-8FF054C49471}" srcOrd="0" destOrd="0" presId="urn:microsoft.com/office/officeart/2005/8/layout/pList2"/>
    <dgm:cxn modelId="{E6F8E3AF-5E80-45E9-9BED-E54C42947ED4}" type="presParOf" srcId="{FE8F1914-1CDE-4FA5-B035-B9E1A3A28710}" destId="{0F16F636-84C6-4231-B2EB-0E2FF1818434}" srcOrd="1" destOrd="0" presId="urn:microsoft.com/office/officeart/2005/8/layout/pList2"/>
    <dgm:cxn modelId="{15DDF2D7-084D-4AD7-9A00-5BFD885DDDBE}" type="presParOf" srcId="{0F16F636-84C6-4231-B2EB-0E2FF1818434}" destId="{330D2067-9D5C-450D-B7C5-3D9E3BE2378B}" srcOrd="0" destOrd="0" presId="urn:microsoft.com/office/officeart/2005/8/layout/pList2"/>
    <dgm:cxn modelId="{1C3A9736-1A0A-4516-A445-A188F38141CB}" type="presParOf" srcId="{330D2067-9D5C-450D-B7C5-3D9E3BE2378B}" destId="{57266F28-3279-46C0-B8E9-6111A9B4D4CC}" srcOrd="0" destOrd="0" presId="urn:microsoft.com/office/officeart/2005/8/layout/pList2"/>
    <dgm:cxn modelId="{C483E347-ACA1-4919-9998-D9960616E598}" type="presParOf" srcId="{330D2067-9D5C-450D-B7C5-3D9E3BE2378B}" destId="{0BFBC8CF-E6E4-4085-A614-A5B72D5F45FF}" srcOrd="1" destOrd="0" presId="urn:microsoft.com/office/officeart/2005/8/layout/pList2"/>
    <dgm:cxn modelId="{15687737-9112-42ED-81A8-E281AB10ADE1}" type="presParOf" srcId="{330D2067-9D5C-450D-B7C5-3D9E3BE2378B}" destId="{C96C9D08-0D0F-4700-A7BD-7156C5536CCA}" srcOrd="2" destOrd="0" presId="urn:microsoft.com/office/officeart/2005/8/layout/pList2"/>
    <dgm:cxn modelId="{C71BD1C7-C258-428A-B399-95A06851A683}" type="presParOf" srcId="{0F16F636-84C6-4231-B2EB-0E2FF1818434}" destId="{A50AB90B-A8DA-45B4-B50A-89EF38A7D5BD}" srcOrd="1" destOrd="0" presId="urn:microsoft.com/office/officeart/2005/8/layout/pList2"/>
    <dgm:cxn modelId="{5A386387-F4CC-49D0-92CD-C5B394FE78EF}" type="presParOf" srcId="{0F16F636-84C6-4231-B2EB-0E2FF1818434}" destId="{3BABF05D-1564-4CC5-B5C4-FCBD62180E19}" srcOrd="2" destOrd="0" presId="urn:microsoft.com/office/officeart/2005/8/layout/pList2"/>
    <dgm:cxn modelId="{DD310926-2202-4D9F-8906-15B44D0D6DE2}" type="presParOf" srcId="{3BABF05D-1564-4CC5-B5C4-FCBD62180E19}" destId="{FE61EE8F-5F5B-466A-8A2D-BD014CF5A9E4}" srcOrd="0" destOrd="0" presId="urn:microsoft.com/office/officeart/2005/8/layout/pList2"/>
    <dgm:cxn modelId="{08759699-D9E8-41BD-97E2-217A7F2C6B14}" type="presParOf" srcId="{3BABF05D-1564-4CC5-B5C4-FCBD62180E19}" destId="{51DC00E7-15AE-4A2E-8C90-A71F8931F35B}" srcOrd="1" destOrd="0" presId="urn:microsoft.com/office/officeart/2005/8/layout/pList2"/>
    <dgm:cxn modelId="{493CA821-2660-41DE-8481-E46297BA3714}" type="presParOf" srcId="{3BABF05D-1564-4CC5-B5C4-FCBD62180E19}" destId="{1429FEDB-F546-456A-BA8A-DD00E1410863}" srcOrd="2" destOrd="0" presId="urn:microsoft.com/office/officeart/2005/8/layout/pList2"/>
    <dgm:cxn modelId="{0FBE114A-D053-4055-8A55-EDE443C9BC0F}" type="presParOf" srcId="{0F16F636-84C6-4231-B2EB-0E2FF1818434}" destId="{A37668EA-8A91-48F9-9DA4-7128D1873DE5}" srcOrd="3" destOrd="0" presId="urn:microsoft.com/office/officeart/2005/8/layout/pList2"/>
    <dgm:cxn modelId="{7C965523-ED18-4820-B242-EE67A4EBF3C0}" type="presParOf" srcId="{0F16F636-84C6-4231-B2EB-0E2FF1818434}" destId="{B1C88931-760C-49C7-9758-1DF9CB5FFDF7}" srcOrd="4" destOrd="0" presId="urn:microsoft.com/office/officeart/2005/8/layout/pList2"/>
    <dgm:cxn modelId="{E02FF60B-E819-4D7C-B04F-2A443007C0D7}" type="presParOf" srcId="{B1C88931-760C-49C7-9758-1DF9CB5FFDF7}" destId="{FA9E74FD-FD9C-4286-87DB-6E2907BE5DFA}" srcOrd="0" destOrd="0" presId="urn:microsoft.com/office/officeart/2005/8/layout/pList2"/>
    <dgm:cxn modelId="{842BCCE4-E8B4-4C87-B1CA-B9FFE4D220A2}" type="presParOf" srcId="{B1C88931-760C-49C7-9758-1DF9CB5FFDF7}" destId="{4B220E1F-F0EF-42C4-B01E-8CF2D2EFD3EC}" srcOrd="1" destOrd="0" presId="urn:microsoft.com/office/officeart/2005/8/layout/pList2"/>
    <dgm:cxn modelId="{E5E70ACA-B4B7-4DF0-ACC7-489FDDAF2602}" type="presParOf" srcId="{B1C88931-760C-49C7-9758-1DF9CB5FFDF7}" destId="{4CFF359F-2A7A-4B37-98A8-1572681694DA}"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79EBED-8D40-44FB-8EAD-0904D57D695A}" type="doc">
      <dgm:prSet loTypeId="urn:microsoft.com/office/officeart/2005/8/layout/pList2" loCatId="picture" qsTypeId="urn:microsoft.com/office/officeart/2005/8/quickstyle/simple1" qsCatId="simple" csTypeId="urn:microsoft.com/office/officeart/2005/8/colors/accent2_3" csCatId="accent2" phldr="1"/>
      <dgm:spPr/>
    </dgm:pt>
    <dgm:pt modelId="{D3318357-E7BD-4B5B-BD3D-E18B89F3AB07}">
      <dgm:prSet phldrT="[Text]" custT="1"/>
      <dgm:spPr>
        <a:ln>
          <a:solidFill>
            <a:schemeClr val="bg1">
              <a:lumMod val="95000"/>
            </a:schemeClr>
          </a:solidFill>
        </a:ln>
      </dgm:spPr>
      <dgm:t>
        <a:bodyPr/>
        <a:lstStyle/>
        <a:p>
          <a:r>
            <a:rPr lang="en-CA" sz="2000" dirty="0"/>
            <a:t>Gayle Carney</a:t>
          </a:r>
        </a:p>
      </dgm:t>
    </dgm:pt>
    <dgm:pt modelId="{5BA29827-9988-4EEA-82C0-1B008EA6FF46}" type="parTrans" cxnId="{9D8DF855-9502-46A6-8436-C9D0127F4CFA}">
      <dgm:prSet/>
      <dgm:spPr/>
      <dgm:t>
        <a:bodyPr/>
        <a:lstStyle/>
        <a:p>
          <a:endParaRPr lang="en-CA"/>
        </a:p>
      </dgm:t>
    </dgm:pt>
    <dgm:pt modelId="{778F59C5-7AE3-4EDC-8E79-EF768A89317C}" type="sibTrans" cxnId="{9D8DF855-9502-46A6-8436-C9D0127F4CFA}">
      <dgm:prSet/>
      <dgm:spPr/>
      <dgm:t>
        <a:bodyPr/>
        <a:lstStyle/>
        <a:p>
          <a:endParaRPr lang="en-CA"/>
        </a:p>
      </dgm:t>
    </dgm:pt>
    <dgm:pt modelId="{2A6EFF84-EB61-4D5A-A788-D74373352B38}">
      <dgm:prSet phldrT="[Text]" custT="1"/>
      <dgm:spPr>
        <a:ln>
          <a:solidFill>
            <a:schemeClr val="bg1">
              <a:lumMod val="95000"/>
            </a:schemeClr>
          </a:solidFill>
        </a:ln>
      </dgm:spPr>
      <dgm:t>
        <a:bodyPr/>
        <a:lstStyle/>
        <a:p>
          <a:r>
            <a:rPr lang="en-CA" sz="2000" dirty="0"/>
            <a:t>Deborah Parfett</a:t>
          </a:r>
        </a:p>
      </dgm:t>
    </dgm:pt>
    <dgm:pt modelId="{B9575DB0-A82A-4EC3-B974-E246A44F64FF}" type="parTrans" cxnId="{E9C7D603-235C-43F1-A978-C4E30ABCEF5B}">
      <dgm:prSet/>
      <dgm:spPr/>
      <dgm:t>
        <a:bodyPr/>
        <a:lstStyle/>
        <a:p>
          <a:endParaRPr lang="en-CA"/>
        </a:p>
      </dgm:t>
    </dgm:pt>
    <dgm:pt modelId="{6F76F8DD-6885-4E29-836A-EC1B2255716D}" type="sibTrans" cxnId="{E9C7D603-235C-43F1-A978-C4E30ABCEF5B}">
      <dgm:prSet/>
      <dgm:spPr/>
      <dgm:t>
        <a:bodyPr/>
        <a:lstStyle/>
        <a:p>
          <a:endParaRPr lang="en-CA"/>
        </a:p>
      </dgm:t>
    </dgm:pt>
    <dgm:pt modelId="{CC6BAE4F-5F6F-4D34-86FE-D42E2A7E5858}">
      <dgm:prSet phldrT="[Text]" custT="1"/>
      <dgm:spPr>
        <a:ln>
          <a:solidFill>
            <a:schemeClr val="bg1">
              <a:lumMod val="95000"/>
            </a:schemeClr>
          </a:solidFill>
        </a:ln>
      </dgm:spPr>
      <dgm:t>
        <a:bodyPr/>
        <a:lstStyle/>
        <a:p>
          <a:r>
            <a:rPr lang="en-CA" sz="2000" dirty="0"/>
            <a:t>Linh Thi Vu</a:t>
          </a:r>
        </a:p>
      </dgm:t>
    </dgm:pt>
    <dgm:pt modelId="{E9CD5E65-F922-4F63-BF54-358A2F30AF95}" type="parTrans" cxnId="{24966C14-1ED3-4B93-978A-B3B27C25A4D1}">
      <dgm:prSet/>
      <dgm:spPr/>
      <dgm:t>
        <a:bodyPr/>
        <a:lstStyle/>
        <a:p>
          <a:endParaRPr lang="en-CA"/>
        </a:p>
      </dgm:t>
    </dgm:pt>
    <dgm:pt modelId="{73B44651-7D47-4B8F-A9A1-658F6336F193}" type="sibTrans" cxnId="{24966C14-1ED3-4B93-978A-B3B27C25A4D1}">
      <dgm:prSet/>
      <dgm:spPr/>
      <dgm:t>
        <a:bodyPr/>
        <a:lstStyle/>
        <a:p>
          <a:endParaRPr lang="en-CA"/>
        </a:p>
      </dgm:t>
    </dgm:pt>
    <dgm:pt modelId="{2FE85FD2-641F-424E-9A76-E8B7A4E0992C}">
      <dgm:prSet phldrT="[Text]" custT="1"/>
      <dgm:spPr>
        <a:ln>
          <a:solidFill>
            <a:schemeClr val="bg1">
              <a:lumMod val="95000"/>
            </a:schemeClr>
          </a:solidFill>
        </a:ln>
      </dgm:spPr>
      <dgm:t>
        <a:bodyPr/>
        <a:lstStyle/>
        <a:p>
          <a:r>
            <a:rPr lang="en-US" sz="2000" dirty="0"/>
            <a:t>Clinical Research Nurse Educator</a:t>
          </a:r>
          <a:br>
            <a:rPr lang="en-US" sz="1600" dirty="0"/>
          </a:br>
          <a:endParaRPr lang="en-CA" sz="1600" dirty="0"/>
        </a:p>
      </dgm:t>
    </dgm:pt>
    <dgm:pt modelId="{BCB19CF3-18BE-4F20-8D9D-2BDB71EB232D}" type="parTrans" cxnId="{1284DDB3-6FD8-44FE-B40F-73618A606BC7}">
      <dgm:prSet/>
      <dgm:spPr/>
      <dgm:t>
        <a:bodyPr/>
        <a:lstStyle/>
        <a:p>
          <a:endParaRPr lang="en-CA"/>
        </a:p>
      </dgm:t>
    </dgm:pt>
    <dgm:pt modelId="{F1DA12AE-B2DD-4683-BA20-91DD06773FF0}" type="sibTrans" cxnId="{1284DDB3-6FD8-44FE-B40F-73618A606BC7}">
      <dgm:prSet/>
      <dgm:spPr/>
      <dgm:t>
        <a:bodyPr/>
        <a:lstStyle/>
        <a:p>
          <a:endParaRPr lang="en-CA"/>
        </a:p>
      </dgm:t>
    </dgm:pt>
    <dgm:pt modelId="{97AFDA93-2E5E-4670-A254-68402558A308}">
      <dgm:prSet phldrT="[Text]" custT="1"/>
      <dgm:spPr>
        <a:ln>
          <a:solidFill>
            <a:schemeClr val="bg1">
              <a:lumMod val="95000"/>
            </a:schemeClr>
          </a:solidFill>
        </a:ln>
      </dgm:spPr>
      <dgm:t>
        <a:bodyPr/>
        <a:lstStyle/>
        <a:p>
          <a:endParaRPr lang="en-CA" sz="2000" dirty="0"/>
        </a:p>
      </dgm:t>
    </dgm:pt>
    <dgm:pt modelId="{8B69D447-2AE9-484C-93C1-FDBD119F655F}" type="parTrans" cxnId="{A6075D2A-5A94-4271-BFDD-37606E6AD0B9}">
      <dgm:prSet/>
      <dgm:spPr/>
      <dgm:t>
        <a:bodyPr/>
        <a:lstStyle/>
        <a:p>
          <a:endParaRPr lang="en-US"/>
        </a:p>
      </dgm:t>
    </dgm:pt>
    <dgm:pt modelId="{44EF33B4-FF63-4762-9222-334BBA0EE124}" type="sibTrans" cxnId="{A6075D2A-5A94-4271-BFDD-37606E6AD0B9}">
      <dgm:prSet/>
      <dgm:spPr/>
      <dgm:t>
        <a:bodyPr/>
        <a:lstStyle/>
        <a:p>
          <a:endParaRPr lang="en-US"/>
        </a:p>
      </dgm:t>
    </dgm:pt>
    <dgm:pt modelId="{AA9CA1B5-F2BB-42B3-8D17-594FCFA9539A}">
      <dgm:prSet phldrT="[Text]" custT="1"/>
      <dgm:spPr>
        <a:ln>
          <a:solidFill>
            <a:schemeClr val="bg1">
              <a:lumMod val="95000"/>
            </a:schemeClr>
          </a:solidFill>
        </a:ln>
      </dgm:spPr>
      <dgm:t>
        <a:bodyPr/>
        <a:lstStyle/>
        <a:p>
          <a:endParaRPr lang="en-CA" sz="2000" dirty="0"/>
        </a:p>
      </dgm:t>
    </dgm:pt>
    <dgm:pt modelId="{C728D3CD-42CD-4E0D-8767-11CBEC802FD4}" type="parTrans" cxnId="{77AF488A-430C-4F2B-84AC-05D122674E3C}">
      <dgm:prSet/>
      <dgm:spPr/>
      <dgm:t>
        <a:bodyPr/>
        <a:lstStyle/>
        <a:p>
          <a:endParaRPr lang="en-US"/>
        </a:p>
      </dgm:t>
    </dgm:pt>
    <dgm:pt modelId="{DC5E8FBE-169D-4D30-B28C-31193F1FA504}" type="sibTrans" cxnId="{77AF488A-430C-4F2B-84AC-05D122674E3C}">
      <dgm:prSet/>
      <dgm:spPr/>
      <dgm:t>
        <a:bodyPr/>
        <a:lstStyle/>
        <a:p>
          <a:endParaRPr lang="en-US"/>
        </a:p>
      </dgm:t>
    </dgm:pt>
    <dgm:pt modelId="{1F1E800B-200B-4E3F-90A2-89EF22658542}">
      <dgm:prSet phldrT="[Text]" custT="1"/>
      <dgm:spPr>
        <a:ln>
          <a:solidFill>
            <a:schemeClr val="bg1">
              <a:lumMod val="95000"/>
            </a:schemeClr>
          </a:solidFill>
        </a:ln>
      </dgm:spPr>
      <dgm:t>
        <a:bodyPr/>
        <a:lstStyle/>
        <a:p>
          <a:r>
            <a:rPr lang="en-CA" sz="2000" dirty="0"/>
            <a:t>Clinical Research Manager</a:t>
          </a:r>
        </a:p>
      </dgm:t>
    </dgm:pt>
    <dgm:pt modelId="{525FEB40-DEEA-4ADF-84EF-959FEDAC2586}" type="parTrans" cxnId="{82001308-4E18-4ECA-BD76-4AAB2CE5BDB9}">
      <dgm:prSet/>
      <dgm:spPr/>
      <dgm:t>
        <a:bodyPr/>
        <a:lstStyle/>
        <a:p>
          <a:endParaRPr lang="en-US"/>
        </a:p>
      </dgm:t>
    </dgm:pt>
    <dgm:pt modelId="{4A50191C-DB57-46B1-A672-B427EA89E3AF}" type="sibTrans" cxnId="{82001308-4E18-4ECA-BD76-4AAB2CE5BDB9}">
      <dgm:prSet/>
      <dgm:spPr/>
      <dgm:t>
        <a:bodyPr/>
        <a:lstStyle/>
        <a:p>
          <a:endParaRPr lang="en-US"/>
        </a:p>
      </dgm:t>
    </dgm:pt>
    <dgm:pt modelId="{D3410980-9427-494D-90A0-DEDA36794A4B}">
      <dgm:prSet phldrT="[Text]" custT="1"/>
      <dgm:spPr>
        <a:ln>
          <a:solidFill>
            <a:schemeClr val="bg1">
              <a:lumMod val="95000"/>
            </a:schemeClr>
          </a:solidFill>
        </a:ln>
      </dgm:spPr>
      <dgm:t>
        <a:bodyPr/>
        <a:lstStyle/>
        <a:p>
          <a:r>
            <a:rPr lang="en-CA" sz="2000" dirty="0"/>
            <a:t>Clinical Research Nurse COORD </a:t>
          </a:r>
        </a:p>
      </dgm:t>
    </dgm:pt>
    <dgm:pt modelId="{F133E94B-4A90-470A-A9D3-EC013A5C7758}" type="sibTrans" cxnId="{577AA284-D1C9-45B2-ADD0-DDCB573025D1}">
      <dgm:prSet/>
      <dgm:spPr/>
      <dgm:t>
        <a:bodyPr/>
        <a:lstStyle/>
        <a:p>
          <a:endParaRPr lang="en-CA"/>
        </a:p>
      </dgm:t>
    </dgm:pt>
    <dgm:pt modelId="{2DB64E3B-F171-407B-9A0B-D626172F02D1}" type="parTrans" cxnId="{577AA284-D1C9-45B2-ADD0-DDCB573025D1}">
      <dgm:prSet/>
      <dgm:spPr/>
      <dgm:t>
        <a:bodyPr/>
        <a:lstStyle/>
        <a:p>
          <a:endParaRPr lang="en-CA"/>
        </a:p>
      </dgm:t>
    </dgm:pt>
    <dgm:pt modelId="{FE8F1914-1CDE-4FA5-B035-B9E1A3A28710}" type="pres">
      <dgm:prSet presAssocID="{2779EBED-8D40-44FB-8EAD-0904D57D695A}" presName="Name0" presStyleCnt="0">
        <dgm:presLayoutVars>
          <dgm:dir/>
          <dgm:resizeHandles val="exact"/>
        </dgm:presLayoutVars>
      </dgm:prSet>
      <dgm:spPr/>
    </dgm:pt>
    <dgm:pt modelId="{52909C85-97A8-4BC3-AC09-8FF054C49471}" type="pres">
      <dgm:prSet presAssocID="{2779EBED-8D40-44FB-8EAD-0904D57D695A}" presName="bkgdShp" presStyleLbl="alignAccFollowNode1" presStyleIdx="0" presStyleCnt="1" custScaleX="99823"/>
      <dgm:spPr>
        <a:solidFill>
          <a:schemeClr val="accent5">
            <a:alpha val="90000"/>
          </a:schemeClr>
        </a:solidFill>
        <a:ln>
          <a:solidFill>
            <a:schemeClr val="bg1">
              <a:lumMod val="95000"/>
            </a:schemeClr>
          </a:solidFill>
        </a:ln>
      </dgm:spPr>
    </dgm:pt>
    <dgm:pt modelId="{0F16F636-84C6-4231-B2EB-0E2FF1818434}" type="pres">
      <dgm:prSet presAssocID="{2779EBED-8D40-44FB-8EAD-0904D57D695A}" presName="linComp" presStyleCnt="0"/>
      <dgm:spPr/>
    </dgm:pt>
    <dgm:pt modelId="{330D2067-9D5C-450D-B7C5-3D9E3BE2378B}" type="pres">
      <dgm:prSet presAssocID="{D3318357-E7BD-4B5B-BD3D-E18B89F3AB07}" presName="compNode" presStyleCnt="0"/>
      <dgm:spPr/>
    </dgm:pt>
    <dgm:pt modelId="{57266F28-3279-46C0-B8E9-6111A9B4D4CC}" type="pres">
      <dgm:prSet presAssocID="{D3318357-E7BD-4B5B-BD3D-E18B89F3AB07}" presName="node" presStyleLbl="node1" presStyleIdx="0" presStyleCnt="3" custScaleX="74449" custLinFactNeighborX="-2409" custLinFactNeighborY="-38">
        <dgm:presLayoutVars>
          <dgm:bulletEnabled val="1"/>
        </dgm:presLayoutVars>
      </dgm:prSet>
      <dgm:spPr/>
    </dgm:pt>
    <dgm:pt modelId="{0BFBC8CF-E6E4-4085-A614-A5B72D5F45FF}" type="pres">
      <dgm:prSet presAssocID="{D3318357-E7BD-4B5B-BD3D-E18B89F3AB07}" presName="invisiNode" presStyleLbl="node1" presStyleIdx="0" presStyleCnt="3"/>
      <dgm:spPr/>
    </dgm:pt>
    <dgm:pt modelId="{C96C9D08-0D0F-4700-A7BD-7156C5536CCA}" type="pres">
      <dgm:prSet presAssocID="{D3318357-E7BD-4B5B-BD3D-E18B89F3AB07}" presName="imagNode" presStyleLbl="fgImgPlace1" presStyleIdx="0" presStyleCnt="3" custScaleX="64926" custScaleY="122499" custLinFactNeighborX="-2547" custLinFactNeighborY="1039"/>
      <dgm:spPr>
        <a:blipFill rotWithShape="1">
          <a:blip xmlns:r="http://schemas.openxmlformats.org/officeDocument/2006/relationships" r:embed="rId1"/>
          <a:stretch>
            <a:fillRect/>
          </a:stretch>
        </a:blipFill>
      </dgm:spPr>
      <dgm:extLst>
        <a:ext uri="{E40237B7-FDA0-4F09-8148-C483321AD2D9}">
          <dgm14:cNvPr xmlns:dgm14="http://schemas.microsoft.com/office/drawing/2010/diagram" id="0" name="" descr="Man wearing a hoodie"/>
        </a:ext>
      </dgm:extLst>
    </dgm:pt>
    <dgm:pt modelId="{A50AB90B-A8DA-45B4-B50A-89EF38A7D5BD}" type="pres">
      <dgm:prSet presAssocID="{778F59C5-7AE3-4EDC-8E79-EF768A89317C}" presName="sibTrans" presStyleLbl="sibTrans2D1" presStyleIdx="0" presStyleCnt="0"/>
      <dgm:spPr/>
    </dgm:pt>
    <dgm:pt modelId="{3BABF05D-1564-4CC5-B5C4-FCBD62180E19}" type="pres">
      <dgm:prSet presAssocID="{2A6EFF84-EB61-4D5A-A788-D74373352B38}" presName="compNode" presStyleCnt="0"/>
      <dgm:spPr/>
    </dgm:pt>
    <dgm:pt modelId="{FE61EE8F-5F5B-466A-8A2D-BD014CF5A9E4}" type="pres">
      <dgm:prSet presAssocID="{2A6EFF84-EB61-4D5A-A788-D74373352B38}" presName="node" presStyleLbl="node1" presStyleIdx="1" presStyleCnt="3" custScaleX="78737" custLinFactNeighborY="-38">
        <dgm:presLayoutVars>
          <dgm:bulletEnabled val="1"/>
        </dgm:presLayoutVars>
      </dgm:prSet>
      <dgm:spPr/>
    </dgm:pt>
    <dgm:pt modelId="{51DC00E7-15AE-4A2E-8C90-A71F8931F35B}" type="pres">
      <dgm:prSet presAssocID="{2A6EFF84-EB61-4D5A-A788-D74373352B38}" presName="invisiNode" presStyleLbl="node1" presStyleIdx="1" presStyleCnt="3"/>
      <dgm:spPr/>
    </dgm:pt>
    <dgm:pt modelId="{1429FEDB-F546-456A-BA8A-DD00E1410863}" type="pres">
      <dgm:prSet presAssocID="{2A6EFF84-EB61-4D5A-A788-D74373352B38}" presName="imagNode" presStyleLbl="fgImgPlace1" presStyleIdx="1" presStyleCnt="3" custScaleX="62463" custScaleY="122499" custLinFactNeighborX="-1690" custLinFactNeighborY="1039"/>
      <dgm:spPr>
        <a:blipFill rotWithShape="1">
          <a:blip xmlns:r="http://schemas.openxmlformats.org/officeDocument/2006/relationships" r:embed="rId2"/>
          <a:stretch>
            <a:fillRect/>
          </a:stretch>
        </a:blipFill>
      </dgm:spPr>
    </dgm:pt>
    <dgm:pt modelId="{A37668EA-8A91-48F9-9DA4-7128D1873DE5}" type="pres">
      <dgm:prSet presAssocID="{6F76F8DD-6885-4E29-836A-EC1B2255716D}" presName="sibTrans" presStyleLbl="sibTrans2D1" presStyleIdx="0" presStyleCnt="0"/>
      <dgm:spPr/>
    </dgm:pt>
    <dgm:pt modelId="{B1C88931-760C-49C7-9758-1DF9CB5FFDF7}" type="pres">
      <dgm:prSet presAssocID="{CC6BAE4F-5F6F-4D34-86FE-D42E2A7E5858}" presName="compNode" presStyleCnt="0"/>
      <dgm:spPr/>
    </dgm:pt>
    <dgm:pt modelId="{FA9E74FD-FD9C-4286-87DB-6E2907BE5DFA}" type="pres">
      <dgm:prSet presAssocID="{CC6BAE4F-5F6F-4D34-86FE-D42E2A7E5858}" presName="node" presStyleLbl="node1" presStyleIdx="2" presStyleCnt="3" custScaleX="75087">
        <dgm:presLayoutVars>
          <dgm:bulletEnabled val="1"/>
        </dgm:presLayoutVars>
      </dgm:prSet>
      <dgm:spPr/>
    </dgm:pt>
    <dgm:pt modelId="{4B220E1F-F0EF-42C4-B01E-8CF2D2EFD3EC}" type="pres">
      <dgm:prSet presAssocID="{CC6BAE4F-5F6F-4D34-86FE-D42E2A7E5858}" presName="invisiNode" presStyleLbl="node1" presStyleIdx="2" presStyleCnt="3"/>
      <dgm:spPr/>
    </dgm:pt>
    <dgm:pt modelId="{4CFF359F-2A7A-4B37-98A8-1572681694DA}" type="pres">
      <dgm:prSet presAssocID="{CC6BAE4F-5F6F-4D34-86FE-D42E2A7E5858}" presName="imagNode" presStyleLbl="fgImgPlace1" presStyleIdx="2" presStyleCnt="3" custScaleX="63517" custScaleY="122499" custLinFactNeighborX="-3101" custLinFactNeighborY="1039"/>
      <dgm:spPr>
        <a:blipFill rotWithShape="1">
          <a:blip xmlns:r="http://schemas.openxmlformats.org/officeDocument/2006/relationships" r:embed="rId3"/>
          <a:stretch>
            <a:fillRect/>
          </a:stretch>
        </a:blipFill>
      </dgm:spPr>
      <dgm:extLst>
        <a:ext uri="{E40237B7-FDA0-4F09-8148-C483321AD2D9}">
          <dgm14:cNvPr xmlns:dgm14="http://schemas.microsoft.com/office/drawing/2010/diagram" id="0" name="" descr="Woman wearing a cardigan"/>
        </a:ext>
      </dgm:extLst>
    </dgm:pt>
  </dgm:ptLst>
  <dgm:cxnLst>
    <dgm:cxn modelId="{E9C7D603-235C-43F1-A978-C4E30ABCEF5B}" srcId="{2779EBED-8D40-44FB-8EAD-0904D57D695A}" destId="{2A6EFF84-EB61-4D5A-A788-D74373352B38}" srcOrd="1" destOrd="0" parTransId="{B9575DB0-A82A-4EC3-B974-E246A44F64FF}" sibTransId="{6F76F8DD-6885-4E29-836A-EC1B2255716D}"/>
    <dgm:cxn modelId="{82001308-4E18-4ECA-BD76-4AAB2CE5BDB9}" srcId="{2A6EFF84-EB61-4D5A-A788-D74373352B38}" destId="{1F1E800B-200B-4E3F-90A2-89EF22658542}" srcOrd="0" destOrd="0" parTransId="{525FEB40-DEEA-4ADF-84EF-959FEDAC2586}" sibTransId="{4A50191C-DB57-46B1-A672-B427EA89E3AF}"/>
    <dgm:cxn modelId="{24966C14-1ED3-4B93-978A-B3B27C25A4D1}" srcId="{2779EBED-8D40-44FB-8EAD-0904D57D695A}" destId="{CC6BAE4F-5F6F-4D34-86FE-D42E2A7E5858}" srcOrd="2" destOrd="0" parTransId="{E9CD5E65-F922-4F63-BF54-358A2F30AF95}" sibTransId="{73B44651-7D47-4B8F-A9A1-658F6336F193}"/>
    <dgm:cxn modelId="{AF277329-585B-4E5C-9A47-24DCDDE7BABD}" type="presOf" srcId="{778F59C5-7AE3-4EDC-8E79-EF768A89317C}" destId="{A50AB90B-A8DA-45B4-B50A-89EF38A7D5BD}" srcOrd="0" destOrd="0" presId="urn:microsoft.com/office/officeart/2005/8/layout/pList2"/>
    <dgm:cxn modelId="{A6075D2A-5A94-4271-BFDD-37606E6AD0B9}" srcId="{D3318357-E7BD-4B5B-BD3D-E18B89F3AB07}" destId="{97AFDA93-2E5E-4670-A254-68402558A308}" srcOrd="0" destOrd="0" parTransId="{8B69D447-2AE9-484C-93C1-FDBD119F655F}" sibTransId="{44EF33B4-FF63-4762-9222-334BBA0EE124}"/>
    <dgm:cxn modelId="{1B9F775C-D41E-49A8-A2BC-7AD28BF5BD88}" type="presOf" srcId="{D3318357-E7BD-4B5B-BD3D-E18B89F3AB07}" destId="{57266F28-3279-46C0-B8E9-6111A9B4D4CC}" srcOrd="0" destOrd="0" presId="urn:microsoft.com/office/officeart/2005/8/layout/pList2"/>
    <dgm:cxn modelId="{63276D5F-4A3F-4D4D-9B84-502B253CE664}" type="presOf" srcId="{6F76F8DD-6885-4E29-836A-EC1B2255716D}" destId="{A37668EA-8A91-48F9-9DA4-7128D1873DE5}" srcOrd="0" destOrd="0" presId="urn:microsoft.com/office/officeart/2005/8/layout/pList2"/>
    <dgm:cxn modelId="{9CA2AD6D-07C5-4DA8-82D1-C27BC3ACFD07}" type="presOf" srcId="{2A6EFF84-EB61-4D5A-A788-D74373352B38}" destId="{FE61EE8F-5F5B-466A-8A2D-BD014CF5A9E4}" srcOrd="0" destOrd="0" presId="urn:microsoft.com/office/officeart/2005/8/layout/pList2"/>
    <dgm:cxn modelId="{9D8DF855-9502-46A6-8436-C9D0127F4CFA}" srcId="{2779EBED-8D40-44FB-8EAD-0904D57D695A}" destId="{D3318357-E7BD-4B5B-BD3D-E18B89F3AB07}" srcOrd="0" destOrd="0" parTransId="{5BA29827-9988-4EEA-82C0-1B008EA6FF46}" sibTransId="{778F59C5-7AE3-4EDC-8E79-EF768A89317C}"/>
    <dgm:cxn modelId="{2F18A47E-CE2B-466B-BCD7-6E43B78ABFE2}" type="presOf" srcId="{2779EBED-8D40-44FB-8EAD-0904D57D695A}" destId="{FE8F1914-1CDE-4FA5-B035-B9E1A3A28710}" srcOrd="0" destOrd="0" presId="urn:microsoft.com/office/officeart/2005/8/layout/pList2"/>
    <dgm:cxn modelId="{0235DB80-EAD0-4E58-B29F-B72C7D9606C5}" type="presOf" srcId="{AA9CA1B5-F2BB-42B3-8D17-594FCFA9539A}" destId="{FA9E74FD-FD9C-4286-87DB-6E2907BE5DFA}" srcOrd="0" destOrd="1" presId="urn:microsoft.com/office/officeart/2005/8/layout/pList2"/>
    <dgm:cxn modelId="{577AA284-D1C9-45B2-ADD0-DDCB573025D1}" srcId="{CC6BAE4F-5F6F-4D34-86FE-D42E2A7E5858}" destId="{D3410980-9427-494D-90A0-DEDA36794A4B}" srcOrd="1" destOrd="0" parTransId="{2DB64E3B-F171-407B-9A0B-D626172F02D1}" sibTransId="{F133E94B-4A90-470A-A9D3-EC013A5C7758}"/>
    <dgm:cxn modelId="{091AC287-1E41-473C-9A64-D94EF1E70087}" type="presOf" srcId="{97AFDA93-2E5E-4670-A254-68402558A308}" destId="{57266F28-3279-46C0-B8E9-6111A9B4D4CC}" srcOrd="0" destOrd="1" presId="urn:microsoft.com/office/officeart/2005/8/layout/pList2"/>
    <dgm:cxn modelId="{77AF488A-430C-4F2B-84AC-05D122674E3C}" srcId="{CC6BAE4F-5F6F-4D34-86FE-D42E2A7E5858}" destId="{AA9CA1B5-F2BB-42B3-8D17-594FCFA9539A}" srcOrd="0" destOrd="0" parTransId="{C728D3CD-42CD-4E0D-8767-11CBEC802FD4}" sibTransId="{DC5E8FBE-169D-4D30-B28C-31193F1FA504}"/>
    <dgm:cxn modelId="{10DC09A6-1B0B-4301-94D2-6C244023649A}" type="presOf" srcId="{CC6BAE4F-5F6F-4D34-86FE-D42E2A7E5858}" destId="{FA9E74FD-FD9C-4286-87DB-6E2907BE5DFA}" srcOrd="0" destOrd="0" presId="urn:microsoft.com/office/officeart/2005/8/layout/pList2"/>
    <dgm:cxn modelId="{1284DDB3-6FD8-44FE-B40F-73618A606BC7}" srcId="{D3318357-E7BD-4B5B-BD3D-E18B89F3AB07}" destId="{2FE85FD2-641F-424E-9A76-E8B7A4E0992C}" srcOrd="1" destOrd="0" parTransId="{BCB19CF3-18BE-4F20-8D9D-2BDB71EB232D}" sibTransId="{F1DA12AE-B2DD-4683-BA20-91DD06773FF0}"/>
    <dgm:cxn modelId="{C20213B8-3085-4F18-BD14-87D8F56585DA}" type="presOf" srcId="{D3410980-9427-494D-90A0-DEDA36794A4B}" destId="{FA9E74FD-FD9C-4286-87DB-6E2907BE5DFA}" srcOrd="0" destOrd="2" presId="urn:microsoft.com/office/officeart/2005/8/layout/pList2"/>
    <dgm:cxn modelId="{E527C0BC-B53C-4CE9-86FE-DB057E280910}" type="presOf" srcId="{2FE85FD2-641F-424E-9A76-E8B7A4E0992C}" destId="{57266F28-3279-46C0-B8E9-6111A9B4D4CC}" srcOrd="0" destOrd="2" presId="urn:microsoft.com/office/officeart/2005/8/layout/pList2"/>
    <dgm:cxn modelId="{F9368EF3-350E-4022-9F0D-92C09E82452F}" type="presOf" srcId="{1F1E800B-200B-4E3F-90A2-89EF22658542}" destId="{FE61EE8F-5F5B-466A-8A2D-BD014CF5A9E4}" srcOrd="0" destOrd="1" presId="urn:microsoft.com/office/officeart/2005/8/layout/pList2"/>
    <dgm:cxn modelId="{F7BD327C-8163-4447-A5DC-7993E0F8905A}" type="presParOf" srcId="{FE8F1914-1CDE-4FA5-B035-B9E1A3A28710}" destId="{52909C85-97A8-4BC3-AC09-8FF054C49471}" srcOrd="0" destOrd="0" presId="urn:microsoft.com/office/officeart/2005/8/layout/pList2"/>
    <dgm:cxn modelId="{E6F8E3AF-5E80-45E9-9BED-E54C42947ED4}" type="presParOf" srcId="{FE8F1914-1CDE-4FA5-B035-B9E1A3A28710}" destId="{0F16F636-84C6-4231-B2EB-0E2FF1818434}" srcOrd="1" destOrd="0" presId="urn:microsoft.com/office/officeart/2005/8/layout/pList2"/>
    <dgm:cxn modelId="{15DDF2D7-084D-4AD7-9A00-5BFD885DDDBE}" type="presParOf" srcId="{0F16F636-84C6-4231-B2EB-0E2FF1818434}" destId="{330D2067-9D5C-450D-B7C5-3D9E3BE2378B}" srcOrd="0" destOrd="0" presId="urn:microsoft.com/office/officeart/2005/8/layout/pList2"/>
    <dgm:cxn modelId="{1C3A9736-1A0A-4516-A445-A188F38141CB}" type="presParOf" srcId="{330D2067-9D5C-450D-B7C5-3D9E3BE2378B}" destId="{57266F28-3279-46C0-B8E9-6111A9B4D4CC}" srcOrd="0" destOrd="0" presId="urn:microsoft.com/office/officeart/2005/8/layout/pList2"/>
    <dgm:cxn modelId="{C483E347-ACA1-4919-9998-D9960616E598}" type="presParOf" srcId="{330D2067-9D5C-450D-B7C5-3D9E3BE2378B}" destId="{0BFBC8CF-E6E4-4085-A614-A5B72D5F45FF}" srcOrd="1" destOrd="0" presId="urn:microsoft.com/office/officeart/2005/8/layout/pList2"/>
    <dgm:cxn modelId="{15687737-9112-42ED-81A8-E281AB10ADE1}" type="presParOf" srcId="{330D2067-9D5C-450D-B7C5-3D9E3BE2378B}" destId="{C96C9D08-0D0F-4700-A7BD-7156C5536CCA}" srcOrd="2" destOrd="0" presId="urn:microsoft.com/office/officeart/2005/8/layout/pList2"/>
    <dgm:cxn modelId="{C71BD1C7-C258-428A-B399-95A06851A683}" type="presParOf" srcId="{0F16F636-84C6-4231-B2EB-0E2FF1818434}" destId="{A50AB90B-A8DA-45B4-B50A-89EF38A7D5BD}" srcOrd="1" destOrd="0" presId="urn:microsoft.com/office/officeart/2005/8/layout/pList2"/>
    <dgm:cxn modelId="{5A386387-F4CC-49D0-92CD-C5B394FE78EF}" type="presParOf" srcId="{0F16F636-84C6-4231-B2EB-0E2FF1818434}" destId="{3BABF05D-1564-4CC5-B5C4-FCBD62180E19}" srcOrd="2" destOrd="0" presId="urn:microsoft.com/office/officeart/2005/8/layout/pList2"/>
    <dgm:cxn modelId="{DD310926-2202-4D9F-8906-15B44D0D6DE2}" type="presParOf" srcId="{3BABF05D-1564-4CC5-B5C4-FCBD62180E19}" destId="{FE61EE8F-5F5B-466A-8A2D-BD014CF5A9E4}" srcOrd="0" destOrd="0" presId="urn:microsoft.com/office/officeart/2005/8/layout/pList2"/>
    <dgm:cxn modelId="{08759699-D9E8-41BD-97E2-217A7F2C6B14}" type="presParOf" srcId="{3BABF05D-1564-4CC5-B5C4-FCBD62180E19}" destId="{51DC00E7-15AE-4A2E-8C90-A71F8931F35B}" srcOrd="1" destOrd="0" presId="urn:microsoft.com/office/officeart/2005/8/layout/pList2"/>
    <dgm:cxn modelId="{493CA821-2660-41DE-8481-E46297BA3714}" type="presParOf" srcId="{3BABF05D-1564-4CC5-B5C4-FCBD62180E19}" destId="{1429FEDB-F546-456A-BA8A-DD00E1410863}" srcOrd="2" destOrd="0" presId="urn:microsoft.com/office/officeart/2005/8/layout/pList2"/>
    <dgm:cxn modelId="{0FBE114A-D053-4055-8A55-EDE443C9BC0F}" type="presParOf" srcId="{0F16F636-84C6-4231-B2EB-0E2FF1818434}" destId="{A37668EA-8A91-48F9-9DA4-7128D1873DE5}" srcOrd="3" destOrd="0" presId="urn:microsoft.com/office/officeart/2005/8/layout/pList2"/>
    <dgm:cxn modelId="{7C965523-ED18-4820-B242-EE67A4EBF3C0}" type="presParOf" srcId="{0F16F636-84C6-4231-B2EB-0E2FF1818434}" destId="{B1C88931-760C-49C7-9758-1DF9CB5FFDF7}" srcOrd="4" destOrd="0" presId="urn:microsoft.com/office/officeart/2005/8/layout/pList2"/>
    <dgm:cxn modelId="{E02FF60B-E819-4D7C-B04F-2A443007C0D7}" type="presParOf" srcId="{B1C88931-760C-49C7-9758-1DF9CB5FFDF7}" destId="{FA9E74FD-FD9C-4286-87DB-6E2907BE5DFA}" srcOrd="0" destOrd="0" presId="urn:microsoft.com/office/officeart/2005/8/layout/pList2"/>
    <dgm:cxn modelId="{842BCCE4-E8B4-4C87-B1CA-B9FFE4D220A2}" type="presParOf" srcId="{B1C88931-760C-49C7-9758-1DF9CB5FFDF7}" destId="{4B220E1F-F0EF-42C4-B01E-8CF2D2EFD3EC}" srcOrd="1" destOrd="0" presId="urn:microsoft.com/office/officeart/2005/8/layout/pList2"/>
    <dgm:cxn modelId="{E5E70ACA-B4B7-4DF0-ACC7-489FDDAF2602}" type="presParOf" srcId="{B1C88931-760C-49C7-9758-1DF9CB5FFDF7}" destId="{4CFF359F-2A7A-4B37-98A8-1572681694DA}"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09C85-97A8-4BC3-AC09-8FF054C49471}">
      <dsp:nvSpPr>
        <dsp:cNvPr id="0" name=""/>
        <dsp:cNvSpPr/>
      </dsp:nvSpPr>
      <dsp:spPr>
        <a:xfrm>
          <a:off x="7160" y="0"/>
          <a:ext cx="8077165" cy="1882093"/>
        </a:xfrm>
        <a:prstGeom prst="roundRect">
          <a:avLst>
            <a:gd name="adj" fmla="val 10000"/>
          </a:avLst>
        </a:prstGeom>
        <a:solidFill>
          <a:schemeClr val="accent5">
            <a:alpha val="9000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dsp:style>
    </dsp:sp>
    <dsp:sp modelId="{C96C9D08-0D0F-4700-A7BD-7156C5536CCA}">
      <dsp:nvSpPr>
        <dsp:cNvPr id="0" name=""/>
        <dsp:cNvSpPr/>
      </dsp:nvSpPr>
      <dsp:spPr>
        <a:xfrm>
          <a:off x="540536" y="110020"/>
          <a:ext cx="1695119" cy="169073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6F28-3279-46C0-B8E9-6111A9B4D4CC}">
      <dsp:nvSpPr>
        <dsp:cNvPr id="0" name=""/>
        <dsp:cNvSpPr/>
      </dsp:nvSpPr>
      <dsp:spPr>
        <a:xfrm rot="10800000">
          <a:off x="422395" y="1881219"/>
          <a:ext cx="2132749" cy="2300337"/>
        </a:xfrm>
        <a:prstGeom prst="round2SameRect">
          <a:avLst>
            <a:gd name="adj1" fmla="val 10500"/>
            <a:gd name="adj2" fmla="val 0"/>
          </a:avLst>
        </a:prstGeom>
        <a:solidFill>
          <a:schemeClr val="accent2">
            <a:shade val="80000"/>
            <a:hueOff val="0"/>
            <a:satOff val="0"/>
            <a:lumOff val="0"/>
            <a:alphaOff val="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CA" sz="2000" kern="1200" dirty="0"/>
            <a:t>Dr. David Forrest</a:t>
          </a:r>
        </a:p>
        <a:p>
          <a:pPr marL="228600" lvl="1" indent="-228600" algn="l" defTabSz="889000">
            <a:lnSpc>
              <a:spcPct val="90000"/>
            </a:lnSpc>
            <a:spcBef>
              <a:spcPct val="0"/>
            </a:spcBef>
            <a:spcAft>
              <a:spcPct val="15000"/>
            </a:spcAft>
            <a:buChar char="•"/>
          </a:pPr>
          <a:endParaRPr lang="en-CA" sz="2000" kern="1200" dirty="0"/>
        </a:p>
        <a:p>
          <a:pPr marL="228600" lvl="1" indent="-228600" algn="l" defTabSz="889000">
            <a:lnSpc>
              <a:spcPct val="90000"/>
            </a:lnSpc>
            <a:spcBef>
              <a:spcPct val="0"/>
            </a:spcBef>
            <a:spcAft>
              <a:spcPct val="15000"/>
            </a:spcAft>
            <a:buChar char="•"/>
          </a:pPr>
          <a:r>
            <a:rPr lang="en-US" sz="2000" kern="1200" dirty="0"/>
            <a:t>Critical Care</a:t>
          </a:r>
          <a:endParaRPr lang="en-CA" sz="2000" kern="1200" dirty="0"/>
        </a:p>
        <a:p>
          <a:pPr marL="228600" lvl="1" indent="-228600" algn="l" defTabSz="889000">
            <a:lnSpc>
              <a:spcPct val="90000"/>
            </a:lnSpc>
            <a:spcBef>
              <a:spcPct val="0"/>
            </a:spcBef>
            <a:spcAft>
              <a:spcPct val="15000"/>
            </a:spcAft>
            <a:buChar char="•"/>
          </a:pPr>
          <a:r>
            <a:rPr lang="en-US" sz="2000" kern="1200" dirty="0"/>
            <a:t>Infectious Disease</a:t>
          </a:r>
          <a:br>
            <a:rPr lang="en-US" sz="1800" kern="1200" dirty="0"/>
          </a:br>
          <a:endParaRPr lang="en-CA" sz="1800" kern="1200" dirty="0"/>
        </a:p>
      </dsp:txBody>
      <dsp:txXfrm rot="10800000">
        <a:off x="487984" y="1881219"/>
        <a:ext cx="2001571" cy="2234748"/>
      </dsp:txXfrm>
    </dsp:sp>
    <dsp:sp modelId="{1429FEDB-F546-456A-BA8A-DD00E1410863}">
      <dsp:nvSpPr>
        <dsp:cNvPr id="0" name=""/>
        <dsp:cNvSpPr/>
      </dsp:nvSpPr>
      <dsp:spPr>
        <a:xfrm>
          <a:off x="3283754" y="110020"/>
          <a:ext cx="1783209" cy="169073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61EE8F-5F5B-466A-8A2D-BD014CF5A9E4}">
      <dsp:nvSpPr>
        <dsp:cNvPr id="0" name=""/>
        <dsp:cNvSpPr/>
      </dsp:nvSpPr>
      <dsp:spPr>
        <a:xfrm rot="10800000">
          <a:off x="3144087" y="1881219"/>
          <a:ext cx="2080924" cy="2300337"/>
        </a:xfrm>
        <a:prstGeom prst="round2SameRect">
          <a:avLst>
            <a:gd name="adj1" fmla="val 10500"/>
            <a:gd name="adj2" fmla="val 0"/>
          </a:avLst>
        </a:prstGeom>
        <a:solidFill>
          <a:schemeClr val="accent2">
            <a:shade val="80000"/>
            <a:hueOff val="42302"/>
            <a:satOff val="68"/>
            <a:lumOff val="12184"/>
            <a:alphaOff val="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CA" sz="2000" kern="1200" dirty="0"/>
            <a:t>Dr. Mark James</a:t>
          </a:r>
        </a:p>
        <a:p>
          <a:pPr marL="228600" lvl="1" indent="-228600" algn="l" defTabSz="889000">
            <a:lnSpc>
              <a:spcPct val="90000"/>
            </a:lnSpc>
            <a:spcBef>
              <a:spcPct val="0"/>
            </a:spcBef>
            <a:spcAft>
              <a:spcPct val="15000"/>
            </a:spcAft>
            <a:buChar char="•"/>
          </a:pPr>
          <a:endParaRPr lang="en-CA" sz="2000" kern="1200" dirty="0"/>
        </a:p>
        <a:p>
          <a:pPr marL="228600" lvl="1" indent="-228600" algn="l" defTabSz="889000">
            <a:lnSpc>
              <a:spcPct val="90000"/>
            </a:lnSpc>
            <a:spcBef>
              <a:spcPct val="0"/>
            </a:spcBef>
            <a:spcAft>
              <a:spcPct val="15000"/>
            </a:spcAft>
            <a:buChar char="•"/>
          </a:pPr>
          <a:r>
            <a:rPr lang="en-CA" sz="2000" kern="1200" dirty="0"/>
            <a:t>Critical Care</a:t>
          </a:r>
        </a:p>
        <a:p>
          <a:pPr marL="228600" lvl="1" indent="-228600" algn="l" defTabSz="889000">
            <a:lnSpc>
              <a:spcPct val="90000"/>
            </a:lnSpc>
            <a:spcBef>
              <a:spcPct val="0"/>
            </a:spcBef>
            <a:spcAft>
              <a:spcPct val="15000"/>
            </a:spcAft>
            <a:buChar char="•"/>
          </a:pPr>
          <a:r>
            <a:rPr lang="en-CA" sz="2000" kern="1200" dirty="0"/>
            <a:t>ANES.</a:t>
          </a:r>
        </a:p>
      </dsp:txBody>
      <dsp:txXfrm rot="10800000">
        <a:off x="3208083" y="1881219"/>
        <a:ext cx="1952932" cy="2236341"/>
      </dsp:txXfrm>
    </dsp:sp>
    <dsp:sp modelId="{4CFF359F-2A7A-4B37-98A8-1572681694DA}">
      <dsp:nvSpPr>
        <dsp:cNvPr id="0" name=""/>
        <dsp:cNvSpPr/>
      </dsp:nvSpPr>
      <dsp:spPr>
        <a:xfrm>
          <a:off x="5881391" y="110020"/>
          <a:ext cx="1658332" cy="169073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9E74FD-FD9C-4286-87DB-6E2907BE5DFA}">
      <dsp:nvSpPr>
        <dsp:cNvPr id="0" name=""/>
        <dsp:cNvSpPr/>
      </dsp:nvSpPr>
      <dsp:spPr>
        <a:xfrm rot="10800000">
          <a:off x="5737794" y="1882093"/>
          <a:ext cx="2107450" cy="2300337"/>
        </a:xfrm>
        <a:prstGeom prst="round2SameRect">
          <a:avLst>
            <a:gd name="adj1" fmla="val 10500"/>
            <a:gd name="adj2" fmla="val 0"/>
          </a:avLst>
        </a:prstGeom>
        <a:solidFill>
          <a:schemeClr val="accent2">
            <a:shade val="80000"/>
            <a:hueOff val="84605"/>
            <a:satOff val="136"/>
            <a:lumOff val="24368"/>
            <a:alphaOff val="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CA" sz="2000" kern="1200" dirty="0"/>
            <a:t>Dr. Alastair Teale</a:t>
          </a:r>
        </a:p>
        <a:p>
          <a:pPr marL="228600" lvl="1" indent="-228600" algn="l" defTabSz="889000">
            <a:lnSpc>
              <a:spcPct val="90000"/>
            </a:lnSpc>
            <a:spcBef>
              <a:spcPct val="0"/>
            </a:spcBef>
            <a:spcAft>
              <a:spcPct val="15000"/>
            </a:spcAft>
            <a:buChar char="•"/>
          </a:pPr>
          <a:endParaRPr lang="en-CA" sz="2000" kern="1200" dirty="0"/>
        </a:p>
        <a:p>
          <a:pPr marL="228600" lvl="1" indent="-228600" algn="l" defTabSz="889000">
            <a:lnSpc>
              <a:spcPct val="90000"/>
            </a:lnSpc>
            <a:spcBef>
              <a:spcPct val="0"/>
            </a:spcBef>
            <a:spcAft>
              <a:spcPct val="15000"/>
            </a:spcAft>
            <a:buChar char="•"/>
          </a:pPr>
          <a:r>
            <a:rPr lang="en-CA" sz="2000" kern="1200" dirty="0"/>
            <a:t>Infectious Disease </a:t>
          </a:r>
        </a:p>
      </dsp:txBody>
      <dsp:txXfrm rot="10800000">
        <a:off x="5802605" y="1882093"/>
        <a:ext cx="1977828" cy="2235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09C85-97A8-4BC3-AC09-8FF054C49471}">
      <dsp:nvSpPr>
        <dsp:cNvPr id="0" name=""/>
        <dsp:cNvSpPr/>
      </dsp:nvSpPr>
      <dsp:spPr>
        <a:xfrm>
          <a:off x="7160" y="0"/>
          <a:ext cx="8077165" cy="1882093"/>
        </a:xfrm>
        <a:prstGeom prst="roundRect">
          <a:avLst>
            <a:gd name="adj" fmla="val 10000"/>
          </a:avLst>
        </a:prstGeom>
        <a:solidFill>
          <a:schemeClr val="accent5">
            <a:alpha val="9000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dsp:style>
    </dsp:sp>
    <dsp:sp modelId="{C96C9D08-0D0F-4700-A7BD-7156C5536CCA}">
      <dsp:nvSpPr>
        <dsp:cNvPr id="0" name=""/>
        <dsp:cNvSpPr/>
      </dsp:nvSpPr>
      <dsp:spPr>
        <a:xfrm>
          <a:off x="647691" y="110020"/>
          <a:ext cx="1736110" cy="169073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266F28-3279-46C0-B8E9-6111A9B4D4CC}">
      <dsp:nvSpPr>
        <dsp:cNvPr id="0" name=""/>
        <dsp:cNvSpPr/>
      </dsp:nvSpPr>
      <dsp:spPr>
        <a:xfrm rot="10800000">
          <a:off x="524060" y="1881219"/>
          <a:ext cx="1990754" cy="2300337"/>
        </a:xfrm>
        <a:prstGeom prst="round2SameRect">
          <a:avLst>
            <a:gd name="adj1" fmla="val 10500"/>
            <a:gd name="adj2" fmla="val 0"/>
          </a:avLst>
        </a:prstGeom>
        <a:solidFill>
          <a:schemeClr val="accent2">
            <a:shade val="80000"/>
            <a:hueOff val="0"/>
            <a:satOff val="0"/>
            <a:lumOff val="0"/>
            <a:alphaOff val="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CA" sz="2000" kern="1200" dirty="0"/>
            <a:t>Gayle Carney</a:t>
          </a:r>
        </a:p>
        <a:p>
          <a:pPr marL="228600" lvl="1" indent="-228600" algn="l" defTabSz="889000">
            <a:lnSpc>
              <a:spcPct val="90000"/>
            </a:lnSpc>
            <a:spcBef>
              <a:spcPct val="0"/>
            </a:spcBef>
            <a:spcAft>
              <a:spcPct val="15000"/>
            </a:spcAft>
            <a:buChar char="•"/>
          </a:pPr>
          <a:endParaRPr lang="en-CA" sz="2000" kern="1200" dirty="0"/>
        </a:p>
        <a:p>
          <a:pPr marL="228600" lvl="1" indent="-228600" algn="l" defTabSz="889000">
            <a:lnSpc>
              <a:spcPct val="90000"/>
            </a:lnSpc>
            <a:spcBef>
              <a:spcPct val="0"/>
            </a:spcBef>
            <a:spcAft>
              <a:spcPct val="15000"/>
            </a:spcAft>
            <a:buChar char="•"/>
          </a:pPr>
          <a:r>
            <a:rPr lang="en-US" sz="2000" kern="1200" dirty="0"/>
            <a:t>Clinical Research Nurse Educator</a:t>
          </a:r>
          <a:br>
            <a:rPr lang="en-US" sz="1600" kern="1200" dirty="0"/>
          </a:br>
          <a:endParaRPr lang="en-CA" sz="1600" kern="1200" dirty="0"/>
        </a:p>
      </dsp:txBody>
      <dsp:txXfrm rot="10800000">
        <a:off x="585283" y="1881219"/>
        <a:ext cx="1868308" cy="2239114"/>
      </dsp:txXfrm>
    </dsp:sp>
    <dsp:sp modelId="{1429FEDB-F546-456A-BA8A-DD00E1410863}">
      <dsp:nvSpPr>
        <dsp:cNvPr id="0" name=""/>
        <dsp:cNvSpPr/>
      </dsp:nvSpPr>
      <dsp:spPr>
        <a:xfrm>
          <a:off x="3303305" y="110020"/>
          <a:ext cx="1670250" cy="1690733"/>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61EE8F-5F5B-466A-8A2D-BD014CF5A9E4}">
      <dsp:nvSpPr>
        <dsp:cNvPr id="0" name=""/>
        <dsp:cNvSpPr/>
      </dsp:nvSpPr>
      <dsp:spPr>
        <a:xfrm rot="10800000">
          <a:off x="3130913" y="1881219"/>
          <a:ext cx="2105414" cy="2300337"/>
        </a:xfrm>
        <a:prstGeom prst="round2SameRect">
          <a:avLst>
            <a:gd name="adj1" fmla="val 10500"/>
            <a:gd name="adj2" fmla="val 0"/>
          </a:avLst>
        </a:prstGeom>
        <a:solidFill>
          <a:schemeClr val="accent2">
            <a:shade val="80000"/>
            <a:hueOff val="42302"/>
            <a:satOff val="68"/>
            <a:lumOff val="12184"/>
            <a:alphaOff val="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CA" sz="2000" kern="1200" dirty="0"/>
            <a:t>Deborah Parfett</a:t>
          </a:r>
        </a:p>
        <a:p>
          <a:pPr marL="228600" lvl="1" indent="-228600" algn="l" defTabSz="889000">
            <a:lnSpc>
              <a:spcPct val="90000"/>
            </a:lnSpc>
            <a:spcBef>
              <a:spcPct val="0"/>
            </a:spcBef>
            <a:spcAft>
              <a:spcPct val="15000"/>
            </a:spcAft>
            <a:buChar char="•"/>
          </a:pPr>
          <a:r>
            <a:rPr lang="en-CA" sz="2000" kern="1200" dirty="0"/>
            <a:t>Clinical Research Manager</a:t>
          </a:r>
        </a:p>
      </dsp:txBody>
      <dsp:txXfrm rot="10800000">
        <a:off x="3195662" y="1881219"/>
        <a:ext cx="1975916" cy="2235588"/>
      </dsp:txXfrm>
    </dsp:sp>
    <dsp:sp modelId="{4CFF359F-2A7A-4B37-98A8-1572681694DA}">
      <dsp:nvSpPr>
        <dsp:cNvPr id="0" name=""/>
        <dsp:cNvSpPr/>
      </dsp:nvSpPr>
      <dsp:spPr>
        <a:xfrm>
          <a:off x="5908580" y="110020"/>
          <a:ext cx="1698434" cy="1690733"/>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9E74FD-FD9C-4286-87DB-6E2907BE5DFA}">
      <dsp:nvSpPr>
        <dsp:cNvPr id="0" name=""/>
        <dsp:cNvSpPr/>
      </dsp:nvSpPr>
      <dsp:spPr>
        <a:xfrm rot="10800000">
          <a:off x="5836811" y="1882093"/>
          <a:ext cx="2007814" cy="2300337"/>
        </a:xfrm>
        <a:prstGeom prst="round2SameRect">
          <a:avLst>
            <a:gd name="adj1" fmla="val 10500"/>
            <a:gd name="adj2" fmla="val 0"/>
          </a:avLst>
        </a:prstGeom>
        <a:solidFill>
          <a:schemeClr val="accent2">
            <a:shade val="80000"/>
            <a:hueOff val="84605"/>
            <a:satOff val="136"/>
            <a:lumOff val="24368"/>
            <a:alphaOff val="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CA" sz="2000" kern="1200" dirty="0"/>
            <a:t>Linh Thi Vu</a:t>
          </a:r>
        </a:p>
        <a:p>
          <a:pPr marL="228600" lvl="1" indent="-228600" algn="l" defTabSz="889000">
            <a:lnSpc>
              <a:spcPct val="90000"/>
            </a:lnSpc>
            <a:spcBef>
              <a:spcPct val="0"/>
            </a:spcBef>
            <a:spcAft>
              <a:spcPct val="15000"/>
            </a:spcAft>
            <a:buChar char="•"/>
          </a:pPr>
          <a:endParaRPr lang="en-CA" sz="2000" kern="1200" dirty="0"/>
        </a:p>
        <a:p>
          <a:pPr marL="228600" lvl="1" indent="-228600" algn="l" defTabSz="889000">
            <a:lnSpc>
              <a:spcPct val="90000"/>
            </a:lnSpc>
            <a:spcBef>
              <a:spcPct val="0"/>
            </a:spcBef>
            <a:spcAft>
              <a:spcPct val="15000"/>
            </a:spcAft>
            <a:buChar char="•"/>
          </a:pPr>
          <a:r>
            <a:rPr lang="en-CA" sz="2000" kern="1200" dirty="0"/>
            <a:t>Clinical Research Nurse COORD </a:t>
          </a:r>
        </a:p>
      </dsp:txBody>
      <dsp:txXfrm rot="10800000">
        <a:off x="5898558" y="1882093"/>
        <a:ext cx="1884320" cy="223859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642AB436-1083-464E-8598-2D9533910AC5}" type="datetimeFigureOut">
              <a:rPr lang="en-CA" smtClean="0"/>
              <a:t>2023-10-18</a:t>
            </a:fld>
            <a:endParaRPr lang="en-CA"/>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A22A5C5-4632-4CC1-B841-D6C1A377A564}" type="slidenum">
              <a:rPr lang="en-CA" smtClean="0"/>
              <a:t>‹#›</a:t>
            </a:fld>
            <a:endParaRPr lang="en-CA"/>
          </a:p>
        </p:txBody>
      </p:sp>
    </p:spTree>
    <p:extLst>
      <p:ext uri="{BB962C8B-B14F-4D97-AF65-F5344CB8AC3E}">
        <p14:creationId xmlns:p14="http://schemas.microsoft.com/office/powerpoint/2010/main" val="2873499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3E5E554-7532-47AF-BDD1-EAC087B2958B}" type="datetimeFigureOut">
              <a:rPr lang="en-CA" smtClean="0"/>
              <a:t>2023-10-18</a:t>
            </a:fld>
            <a:endParaRPr lang="en-CA"/>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1EDE61D-08BE-4608-B15D-B7ADC98D396C}" type="slidenum">
              <a:rPr lang="en-CA" smtClean="0"/>
              <a:t>‹#›</a:t>
            </a:fld>
            <a:endParaRPr lang="en-CA"/>
          </a:p>
        </p:txBody>
      </p:sp>
    </p:spTree>
    <p:extLst>
      <p:ext uri="{BB962C8B-B14F-4D97-AF65-F5344CB8AC3E}">
        <p14:creationId xmlns:p14="http://schemas.microsoft.com/office/powerpoint/2010/main" val="575869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Nwa8wsIyx7g?si=tPTVrFYUyT2QWpF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Situated on Vancouver Island, Nanaimo is a growing coastal community and health services hub. Nanaimo Regional General Hospital, NRGH is a referral hospital for many smaller nearby communities, serving a diverse demographic. NRGH’s scope of care includes services such as surgery, maternity, pediatrics, intensive care, extended care, rehabilitation, psychiatry in addition to outpatient services such as radiology, Nanaimo Cancer Centre, pacemaker clinic, laboratory diagnostics etc. Research at NRGH is a new development that started in 2020 in response to COVID, out of a need to have COVID treatments available for patients. </a:t>
            </a:r>
            <a:endParaRPr lang="en-CA" dirty="0"/>
          </a:p>
        </p:txBody>
      </p:sp>
      <p:sp>
        <p:nvSpPr>
          <p:cNvPr id="4" name="Slide Number Placeholder 3"/>
          <p:cNvSpPr>
            <a:spLocks noGrp="1"/>
          </p:cNvSpPr>
          <p:nvPr>
            <p:ph type="sldNum" sz="quarter" idx="10"/>
          </p:nvPr>
        </p:nvSpPr>
        <p:spPr/>
        <p:txBody>
          <a:bodyPr/>
          <a:lstStyle/>
          <a:p>
            <a:fld id="{E1EDE61D-08BE-4608-B15D-B7ADC98D396C}" type="slidenum">
              <a:rPr lang="en-CA" smtClean="0"/>
              <a:t>1</a:t>
            </a:fld>
            <a:endParaRPr lang="en-CA"/>
          </a:p>
        </p:txBody>
      </p:sp>
    </p:spTree>
    <p:extLst>
      <p:ext uri="{BB962C8B-B14F-4D97-AF65-F5344CB8AC3E}">
        <p14:creationId xmlns:p14="http://schemas.microsoft.com/office/powerpoint/2010/main" val="1733703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a:t>
            </a:r>
            <a:r>
              <a:rPr lang="en-US" baseline="0" dirty="0"/>
              <a:t> team consists of Dr. Forrest, Dr. James, Dr. Teale who specialize in Critical Care and Infectious Disease.</a:t>
            </a:r>
            <a:endParaRPr lang="en-CA" dirty="0"/>
          </a:p>
        </p:txBody>
      </p:sp>
      <p:sp>
        <p:nvSpPr>
          <p:cNvPr id="4" name="Slide Number Placeholder 3"/>
          <p:cNvSpPr>
            <a:spLocks noGrp="1"/>
          </p:cNvSpPr>
          <p:nvPr>
            <p:ph type="sldNum" sz="quarter" idx="10"/>
          </p:nvPr>
        </p:nvSpPr>
        <p:spPr/>
        <p:txBody>
          <a:bodyPr/>
          <a:lstStyle/>
          <a:p>
            <a:fld id="{E1EDE61D-08BE-4608-B15D-B7ADC98D396C}" type="slidenum">
              <a:rPr lang="en-CA" smtClean="0"/>
              <a:t>2</a:t>
            </a:fld>
            <a:endParaRPr lang="en-CA"/>
          </a:p>
        </p:txBody>
      </p:sp>
    </p:spTree>
    <p:extLst>
      <p:ext uri="{BB962C8B-B14F-4D97-AF65-F5344CB8AC3E}">
        <p14:creationId xmlns:p14="http://schemas.microsoft.com/office/powerpoint/2010/main" val="132017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a:t>
            </a:r>
            <a:r>
              <a:rPr lang="en-US" baseline="0" dirty="0"/>
              <a:t>, we currently have 2 research coordinators, </a:t>
            </a:r>
            <a:r>
              <a:rPr lang="en-US" baseline="0" dirty="0" err="1"/>
              <a:t>Linh</a:t>
            </a:r>
            <a:r>
              <a:rPr lang="en-US" baseline="0" dirty="0"/>
              <a:t> and Sethany, with hopes to grow our team. Gayle and Deborah, our educator and manager, are key players in helping build research capacity at NRGH. Dr. Forrest, who unfortunately was not able to make it here today, wanted to share his experience as a primary advocate of research at NRGH with the following video.</a:t>
            </a:r>
            <a:endParaRPr lang="en-CA" dirty="0"/>
          </a:p>
        </p:txBody>
      </p:sp>
      <p:sp>
        <p:nvSpPr>
          <p:cNvPr id="4" name="Slide Number Placeholder 3"/>
          <p:cNvSpPr>
            <a:spLocks noGrp="1"/>
          </p:cNvSpPr>
          <p:nvPr>
            <p:ph type="sldNum" sz="quarter" idx="10"/>
          </p:nvPr>
        </p:nvSpPr>
        <p:spPr/>
        <p:txBody>
          <a:bodyPr/>
          <a:lstStyle/>
          <a:p>
            <a:fld id="{E1EDE61D-08BE-4608-B15D-B7ADC98D396C}" type="slidenum">
              <a:rPr lang="en-CA" smtClean="0"/>
              <a:t>3</a:t>
            </a:fld>
            <a:endParaRPr lang="en-CA"/>
          </a:p>
        </p:txBody>
      </p:sp>
    </p:spTree>
    <p:extLst>
      <p:ext uri="{BB962C8B-B14F-4D97-AF65-F5344CB8AC3E}">
        <p14:creationId xmlns:p14="http://schemas.microsoft.com/office/powerpoint/2010/main" val="51476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Play</a:t>
            </a:r>
            <a:r>
              <a:rPr lang="en-CA" baseline="0" dirty="0"/>
              <a:t> video clip of hospital and Dr. Forrest</a:t>
            </a:r>
          </a:p>
          <a:p>
            <a:r>
              <a:rPr kumimoji="0" lang="en-CA" sz="2000" b="0" i="0" u="none" strike="noStrike" kern="0" cap="none" spc="0" normalizeH="0" baseline="0" noProof="0" dirty="0">
                <a:ln>
                  <a:noFill/>
                </a:ln>
                <a:solidFill>
                  <a:prstClr val="black"/>
                </a:solidFill>
                <a:effectLst/>
                <a:uLnTx/>
                <a:uFillTx/>
                <a:latin typeface="Arial"/>
                <a:ea typeface="+mn-ea"/>
                <a:cs typeface="+mn-cs"/>
                <a:hlinkClick r:id="rId3"/>
              </a:rPr>
              <a:t>https://youtu.be/Nwa8wsIyx7g?si=tPTVrFYUyT2QWpFS</a:t>
            </a:r>
            <a:r>
              <a:rPr kumimoji="0" lang="en-CA" sz="2000" b="0" i="0" u="none" strike="noStrike" kern="0" cap="none" spc="0" normalizeH="0" baseline="0" noProof="0" dirty="0">
                <a:ln>
                  <a:noFill/>
                </a:ln>
                <a:solidFill>
                  <a:prstClr val="black"/>
                </a:solidFill>
                <a:effectLst/>
                <a:uLnTx/>
                <a:uFillTx/>
                <a:latin typeface="Arial"/>
                <a:ea typeface="+mn-ea"/>
                <a:cs typeface="+mn-cs"/>
              </a:rPr>
              <a:t> </a:t>
            </a:r>
            <a:endParaRPr lang="en-CA" dirty="0"/>
          </a:p>
        </p:txBody>
      </p:sp>
      <p:sp>
        <p:nvSpPr>
          <p:cNvPr id="4" name="Slide Number Placeholder 3"/>
          <p:cNvSpPr>
            <a:spLocks noGrp="1"/>
          </p:cNvSpPr>
          <p:nvPr>
            <p:ph type="sldNum" sz="quarter" idx="10"/>
          </p:nvPr>
        </p:nvSpPr>
        <p:spPr/>
        <p:txBody>
          <a:bodyPr/>
          <a:lstStyle/>
          <a:p>
            <a:fld id="{E1EDE61D-08BE-4608-B15D-B7ADC98D396C}" type="slidenum">
              <a:rPr lang="en-CA" smtClean="0"/>
              <a:t>4</a:t>
            </a:fld>
            <a:endParaRPr lang="en-CA"/>
          </a:p>
        </p:txBody>
      </p:sp>
    </p:spTree>
    <p:extLst>
      <p:ext uri="{BB962C8B-B14F-4D97-AF65-F5344CB8AC3E}">
        <p14:creationId xmlns:p14="http://schemas.microsoft.com/office/powerpoint/2010/main" val="1137942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NRGH is a 409 bed facility, with 16 critical care beds in ICU and HAU. As a health services hub, NRGH serves central and north Vancouver Island, which is approximately 500, 000 people. NRGH’s services continue to expand as the region grows. While</a:t>
            </a:r>
            <a:r>
              <a:rPr kumimoji="0" lang="en-CA" sz="1200" b="0" i="0" u="none" strike="noStrike" kern="1200" cap="none" spc="0" normalizeH="0" baseline="0" noProof="0" dirty="0">
                <a:ln>
                  <a:noFill/>
                </a:ln>
                <a:solidFill>
                  <a:prstClr val="black"/>
                </a:solidFill>
                <a:effectLst/>
                <a:uLnTx/>
                <a:uFillTx/>
                <a:latin typeface="+mn-lt"/>
                <a:ea typeface="+mn-ea"/>
                <a:cs typeface="+mn-cs"/>
              </a:rPr>
              <a:t> past and current clinical</a:t>
            </a:r>
            <a:r>
              <a:rPr lang="en-CA" baseline="0" dirty="0"/>
              <a:t> trials have focused on Critical Care and Infectious Diseases, we are looking to expand into other specialities and departments.</a:t>
            </a:r>
            <a:endParaRPr lang="en-CA" dirty="0"/>
          </a:p>
        </p:txBody>
      </p:sp>
      <p:sp>
        <p:nvSpPr>
          <p:cNvPr id="4" name="Slide Number Placeholder 3"/>
          <p:cNvSpPr>
            <a:spLocks noGrp="1"/>
          </p:cNvSpPr>
          <p:nvPr>
            <p:ph type="sldNum" sz="quarter" idx="10"/>
          </p:nvPr>
        </p:nvSpPr>
        <p:spPr/>
        <p:txBody>
          <a:bodyPr/>
          <a:lstStyle/>
          <a:p>
            <a:fld id="{E1EDE61D-08BE-4608-B15D-B7ADC98D396C}" type="slidenum">
              <a:rPr lang="en-CA" smtClean="0"/>
              <a:t>5</a:t>
            </a:fld>
            <a:endParaRPr lang="en-CA"/>
          </a:p>
        </p:txBody>
      </p:sp>
    </p:spTree>
    <p:extLst>
      <p:ext uri="{BB962C8B-B14F-4D97-AF65-F5344CB8AC3E}">
        <p14:creationId xmlns:p14="http://schemas.microsoft.com/office/powerpoint/2010/main" val="10947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Our goal is to expand beyond ICU and Infectious disease and grow our number of studies in other areas. Of particular interest for future research at NRGH are areas of Psychiatry and Gastroenterology. Working with other specialities, we hope to expand treatment options available to patients. Thank you for your time.</a:t>
            </a:r>
            <a:endParaRPr lang="en-CA" dirty="0"/>
          </a:p>
        </p:txBody>
      </p:sp>
      <p:sp>
        <p:nvSpPr>
          <p:cNvPr id="4" name="Slide Number Placeholder 3"/>
          <p:cNvSpPr>
            <a:spLocks noGrp="1"/>
          </p:cNvSpPr>
          <p:nvPr>
            <p:ph type="sldNum" sz="quarter" idx="10"/>
          </p:nvPr>
        </p:nvSpPr>
        <p:spPr/>
        <p:txBody>
          <a:bodyPr/>
          <a:lstStyle/>
          <a:p>
            <a:fld id="{E1EDE61D-08BE-4608-B15D-B7ADC98D396C}" type="slidenum">
              <a:rPr lang="en-CA" smtClean="0"/>
              <a:t>6</a:t>
            </a:fld>
            <a:endParaRPr lang="en-CA"/>
          </a:p>
        </p:txBody>
      </p:sp>
    </p:spTree>
    <p:extLst>
      <p:ext uri="{BB962C8B-B14F-4D97-AF65-F5344CB8AC3E}">
        <p14:creationId xmlns:p14="http://schemas.microsoft.com/office/powerpoint/2010/main" val="400823701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2.jpe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2.jpe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2.jpe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2.jpe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emf"/><Relationship Id="rId7" Type="http://schemas.microsoft.com/office/2007/relationships/hdphoto" Target="../media/hdphoto1.wdp"/><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2.jpe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A1">
    <p:bg>
      <p:bgPr>
        <a:solidFill>
          <a:schemeClr val="bg1"/>
        </a:solidFill>
        <a:effectLst/>
      </p:bgPr>
    </p:bg>
    <p:spTree>
      <p:nvGrpSpPr>
        <p:cNvPr id="1" name=""/>
        <p:cNvGrpSpPr/>
        <p:nvPr/>
      </p:nvGrpSpPr>
      <p:grpSpPr>
        <a:xfrm>
          <a:off x="0" y="0"/>
          <a:ext cx="0" cy="0"/>
          <a:chOff x="0" y="0"/>
          <a:chExt cx="0" cy="0"/>
        </a:xfrm>
      </p:grpSpPr>
      <p:sp>
        <p:nvSpPr>
          <p:cNvPr id="49" name="Rectangle 48"/>
          <p:cNvSpPr/>
          <p:nvPr userDrawn="1"/>
        </p:nvSpPr>
        <p:spPr>
          <a:xfrm>
            <a:off x="0" y="0"/>
            <a:ext cx="9144000" cy="59436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Holder 2"/>
          <p:cNvSpPr>
            <a:spLocks noGrp="1"/>
          </p:cNvSpPr>
          <p:nvPr>
            <p:ph type="ctrTitle"/>
          </p:nvPr>
        </p:nvSpPr>
        <p:spPr>
          <a:xfrm>
            <a:off x="914400" y="914400"/>
            <a:ext cx="7315200" cy="1485900"/>
          </a:xfrm>
          <a:prstGeom prst="rect">
            <a:avLst/>
          </a:prstGeom>
        </p:spPr>
        <p:txBody>
          <a:bodyPr wrap="square" lIns="0" tIns="0" rIns="0" bIns="0">
            <a:spAutoFit/>
          </a:bodyPr>
          <a:lstStyle>
            <a:lvl1pPr>
              <a:defRPr sz="5000" b="0" i="0">
                <a:solidFill>
                  <a:schemeClr val="bg1"/>
                </a:solidFill>
                <a:latin typeface="Verdana"/>
                <a:cs typeface="Verdana"/>
              </a:defRPr>
            </a:lvl1pPr>
          </a:lstStyle>
          <a:p>
            <a:r>
              <a:rPr lang="en-US"/>
              <a:t>Click to edit Master title style</a:t>
            </a:r>
            <a:endParaRPr dirty="0"/>
          </a:p>
        </p:txBody>
      </p:sp>
      <p:sp>
        <p:nvSpPr>
          <p:cNvPr id="3" name="Holder 3"/>
          <p:cNvSpPr>
            <a:spLocks noGrp="1"/>
          </p:cNvSpPr>
          <p:nvPr>
            <p:ph type="subTitle" idx="4"/>
          </p:nvPr>
        </p:nvSpPr>
        <p:spPr>
          <a:xfrm>
            <a:off x="914400" y="2633472"/>
            <a:ext cx="7315200" cy="384721"/>
          </a:xfrm>
          <a:prstGeom prst="rect">
            <a:avLst/>
          </a:prstGeom>
        </p:spPr>
        <p:txBody>
          <a:bodyPr wrap="square" lIns="0" tIns="0" rIns="0" bIns="0">
            <a:spAutoFit/>
          </a:bodyPr>
          <a:lstStyle>
            <a:lvl1pPr>
              <a:defRPr sz="2500" b="0" i="1">
                <a:solidFill>
                  <a:schemeClr val="bg1"/>
                </a:solidFill>
                <a:latin typeface="Verdana"/>
                <a:cs typeface="Verdana"/>
              </a:defRPr>
            </a:lvl1pPr>
          </a:lstStyle>
          <a:p>
            <a:r>
              <a:rPr lang="en-US"/>
              <a:t>Click to edit Master subtitle style</a:t>
            </a:r>
            <a:endParaRPr dirty="0"/>
          </a:p>
        </p:txBody>
      </p:sp>
      <p:grpSp>
        <p:nvGrpSpPr>
          <p:cNvPr id="5" name="Group 4">
            <a:extLst>
              <a:ext uri="{FF2B5EF4-FFF2-40B4-BE49-F238E27FC236}">
                <a16:creationId xmlns:a16="http://schemas.microsoft.com/office/drawing/2014/main" id="{93A6FB11-675F-7CD8-7A11-99F80985637E}"/>
              </a:ext>
            </a:extLst>
          </p:cNvPr>
          <p:cNvGrpSpPr/>
          <p:nvPr userDrawn="1"/>
        </p:nvGrpSpPr>
        <p:grpSpPr>
          <a:xfrm>
            <a:off x="0" y="5943600"/>
            <a:ext cx="9144000" cy="914400"/>
            <a:chOff x="0" y="5943600"/>
            <a:chExt cx="9144000" cy="914400"/>
          </a:xfrm>
        </p:grpSpPr>
        <p:sp>
          <p:nvSpPr>
            <p:cNvPr id="50" name="Rectangle 49"/>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with medium confidence">
              <a:extLst>
                <a:ext uri="{FF2B5EF4-FFF2-40B4-BE49-F238E27FC236}">
                  <a16:creationId xmlns:a16="http://schemas.microsoft.com/office/drawing/2014/main" id="{E0A63401-BC8C-6A3E-4C77-5580C24F009C}"/>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1030" name="Picture 6" descr="CIHR's leaf identifier - full-colour portrait version">
              <a:extLst>
                <a:ext uri="{FF2B5EF4-FFF2-40B4-BE49-F238E27FC236}">
                  <a16:creationId xmlns:a16="http://schemas.microsoft.com/office/drawing/2014/main" id="{9C328537-96AF-2DBC-9EBB-85E0592134B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3A">
    <p:spTree>
      <p:nvGrpSpPr>
        <p:cNvPr id="1" name=""/>
        <p:cNvGrpSpPr/>
        <p:nvPr/>
      </p:nvGrpSpPr>
      <p:grpSpPr>
        <a:xfrm>
          <a:off x="0" y="0"/>
          <a:ext cx="0" cy="0"/>
          <a:chOff x="0" y="0"/>
          <a:chExt cx="0" cy="0"/>
        </a:xfrm>
      </p:grpSpPr>
      <p:sp>
        <p:nvSpPr>
          <p:cNvPr id="6" name="object 2"/>
          <p:cNvSpPr/>
          <p:nvPr userDrawn="1"/>
        </p:nvSpPr>
        <p:spPr>
          <a:xfrm>
            <a:off x="3264052" y="0"/>
            <a:ext cx="5879947" cy="6858000"/>
          </a:xfrm>
          <a:prstGeom prst="rect">
            <a:avLst/>
          </a:prstGeom>
          <a:blipFill>
            <a:blip r:embed="rId2" cstate="print"/>
            <a:stretch>
              <a:fillRect/>
            </a:stretch>
          </a:blipFill>
        </p:spPr>
        <p:txBody>
          <a:bodyPr wrap="square" lIns="0" tIns="0" rIns="0" bIns="0" rtlCol="0"/>
          <a:lstStyle/>
          <a:p>
            <a:endParaRPr/>
          </a:p>
        </p:txBody>
      </p:sp>
      <p:sp>
        <p:nvSpPr>
          <p:cNvPr id="8"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9" name="Content Placeholder 11"/>
          <p:cNvSpPr>
            <a:spLocks noGrp="1"/>
          </p:cNvSpPr>
          <p:nvPr>
            <p:ph sz="quarter" idx="10" hasCustomPrompt="1"/>
          </p:nvPr>
        </p:nvSpPr>
        <p:spPr>
          <a:xfrm>
            <a:off x="900684" y="1609344"/>
            <a:ext cx="7342632" cy="4800600"/>
          </a:xfrm>
        </p:spPr>
        <p:txBody>
          <a:bodyPr vert="horz"/>
          <a:lstStyle>
            <a:lvl1pPr>
              <a:defRPr baseline="0"/>
            </a:lvl1pPr>
          </a:lstStyle>
          <a:p>
            <a:pPr lvl="0"/>
            <a:r>
              <a:rPr lang="en-US" dirty="0"/>
              <a:t>Click to add content</a:t>
            </a:r>
          </a:p>
        </p:txBody>
      </p:sp>
    </p:spTree>
    <p:extLst>
      <p:ext uri="{BB962C8B-B14F-4D97-AF65-F5344CB8AC3E}">
        <p14:creationId xmlns:p14="http://schemas.microsoft.com/office/powerpoint/2010/main" val="11051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3B">
    <p:spTree>
      <p:nvGrpSpPr>
        <p:cNvPr id="1" name=""/>
        <p:cNvGrpSpPr/>
        <p:nvPr/>
      </p:nvGrpSpPr>
      <p:grpSpPr>
        <a:xfrm>
          <a:off x="0" y="0"/>
          <a:ext cx="0" cy="0"/>
          <a:chOff x="0" y="0"/>
          <a:chExt cx="0" cy="0"/>
        </a:xfrm>
      </p:grpSpPr>
      <p:sp>
        <p:nvSpPr>
          <p:cNvPr id="4"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5" name="Content Placeholder 11"/>
          <p:cNvSpPr>
            <a:spLocks noGrp="1"/>
          </p:cNvSpPr>
          <p:nvPr>
            <p:ph sz="quarter" idx="10" hasCustomPrompt="1"/>
          </p:nvPr>
        </p:nvSpPr>
        <p:spPr>
          <a:xfrm>
            <a:off x="900684" y="1609344"/>
            <a:ext cx="7342632" cy="4800600"/>
          </a:xfrm>
        </p:spPr>
        <p:txBody>
          <a:bodyPr vert="horz"/>
          <a:lstStyle>
            <a:lvl1pPr>
              <a:defRPr baseline="0"/>
            </a:lvl1pPr>
          </a:lstStyle>
          <a:p>
            <a:pPr lvl="0"/>
            <a:r>
              <a:rPr lang="en-US" dirty="0"/>
              <a:t>Click to add content</a:t>
            </a:r>
          </a:p>
        </p:txBody>
      </p:sp>
    </p:spTree>
    <p:extLst>
      <p:ext uri="{BB962C8B-B14F-4D97-AF65-F5344CB8AC3E}">
        <p14:creationId xmlns:p14="http://schemas.microsoft.com/office/powerpoint/2010/main" val="2119095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ayout 3C">
    <p:spTree>
      <p:nvGrpSpPr>
        <p:cNvPr id="1" name=""/>
        <p:cNvGrpSpPr/>
        <p:nvPr/>
      </p:nvGrpSpPr>
      <p:grpSpPr>
        <a:xfrm>
          <a:off x="0" y="0"/>
          <a:ext cx="0" cy="0"/>
          <a:chOff x="0" y="0"/>
          <a:chExt cx="0" cy="0"/>
        </a:xfrm>
      </p:grpSpPr>
      <p:sp>
        <p:nvSpPr>
          <p:cNvPr id="6" name="bk object 16"/>
          <p:cNvSpPr/>
          <p:nvPr userDrawn="1"/>
        </p:nvSpPr>
        <p:spPr>
          <a:xfrm>
            <a:off x="0" y="0"/>
            <a:ext cx="9144000" cy="6858000"/>
          </a:xfrm>
          <a:custGeom>
            <a:avLst/>
            <a:gdLst/>
            <a:ahLst/>
            <a:cxnLst/>
            <a:rect l="l" t="t" r="r" b="b"/>
            <a:pathLst>
              <a:path w="9144000" h="5486400">
                <a:moveTo>
                  <a:pt x="0" y="5486400"/>
                </a:moveTo>
                <a:lnTo>
                  <a:pt x="9144000" y="5486400"/>
                </a:lnTo>
                <a:lnTo>
                  <a:pt x="9144000" y="0"/>
                </a:lnTo>
                <a:lnTo>
                  <a:pt x="0" y="0"/>
                </a:lnTo>
                <a:lnTo>
                  <a:pt x="0" y="5486400"/>
                </a:lnTo>
                <a:close/>
              </a:path>
            </a:pathLst>
          </a:custGeom>
          <a:solidFill>
            <a:srgbClr val="ECF4F9"/>
          </a:solidFill>
        </p:spPr>
        <p:txBody>
          <a:bodyPr wrap="square" lIns="0" tIns="0" rIns="0" bIns="0" rtlCol="0"/>
          <a:lstStyle/>
          <a:p>
            <a:endParaRPr/>
          </a:p>
        </p:txBody>
      </p:sp>
      <p:sp>
        <p:nvSpPr>
          <p:cNvPr id="8"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9" name="Content Placeholder 11"/>
          <p:cNvSpPr>
            <a:spLocks noGrp="1"/>
          </p:cNvSpPr>
          <p:nvPr>
            <p:ph sz="quarter" idx="10" hasCustomPrompt="1"/>
          </p:nvPr>
        </p:nvSpPr>
        <p:spPr>
          <a:xfrm>
            <a:off x="900684" y="1609344"/>
            <a:ext cx="7342632" cy="4800600"/>
          </a:xfrm>
        </p:spPr>
        <p:txBody>
          <a:bodyPr vert="horz"/>
          <a:lstStyle>
            <a:lvl1pPr>
              <a:defRPr baseline="0"/>
            </a:lvl1pPr>
          </a:lstStyle>
          <a:p>
            <a:pPr lvl="0"/>
            <a:r>
              <a:rPr lang="en-US" dirty="0"/>
              <a:t>Click to add content</a:t>
            </a:r>
          </a:p>
        </p:txBody>
      </p:sp>
    </p:spTree>
    <p:extLst>
      <p:ext uri="{BB962C8B-B14F-4D97-AF65-F5344CB8AC3E}">
        <p14:creationId xmlns:p14="http://schemas.microsoft.com/office/powerpoint/2010/main" val="3593670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Layout 4A">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172200"/>
          </a:xfrm>
          <a:custGeom>
            <a:avLst/>
            <a:gdLst/>
            <a:ahLst/>
            <a:cxnLst/>
            <a:rect l="l" t="t" r="r" b="b"/>
            <a:pathLst>
              <a:path w="9144000" h="5486400">
                <a:moveTo>
                  <a:pt x="0" y="5486400"/>
                </a:moveTo>
                <a:lnTo>
                  <a:pt x="9144000" y="5486400"/>
                </a:lnTo>
                <a:lnTo>
                  <a:pt x="9144000" y="0"/>
                </a:lnTo>
                <a:lnTo>
                  <a:pt x="0" y="0"/>
                </a:lnTo>
                <a:lnTo>
                  <a:pt x="0" y="5486400"/>
                </a:lnTo>
                <a:close/>
              </a:path>
            </a:pathLst>
          </a:custGeom>
          <a:solidFill>
            <a:schemeClr val="accent1">
              <a:lumMod val="20000"/>
              <a:lumOff val="80000"/>
            </a:schemeClr>
          </a:solidFill>
        </p:spPr>
        <p:txBody>
          <a:bodyPr wrap="square" lIns="0" tIns="0" rIns="0" bIns="0" rtlCol="0"/>
          <a:lstStyle/>
          <a:p>
            <a:endParaRPr/>
          </a:p>
        </p:txBody>
      </p:sp>
      <p:sp>
        <p:nvSpPr>
          <p:cNvPr id="10"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2B4260"/>
                </a:solidFill>
                <a:latin typeface="Verdana"/>
                <a:cs typeface="Verdana"/>
              </a:defRPr>
            </a:lvl1pPr>
          </a:lstStyle>
          <a:p>
            <a:r>
              <a:rPr lang="en-US" dirty="0"/>
              <a:t>Click to edit Master title style</a:t>
            </a:r>
            <a:endParaRPr dirty="0"/>
          </a:p>
        </p:txBody>
      </p:sp>
      <p:sp>
        <p:nvSpPr>
          <p:cNvPr id="11" name="Content Placeholder 11"/>
          <p:cNvSpPr>
            <a:spLocks noGrp="1"/>
          </p:cNvSpPr>
          <p:nvPr>
            <p:ph sz="quarter" idx="10" hasCustomPrompt="1"/>
          </p:nvPr>
        </p:nvSpPr>
        <p:spPr>
          <a:xfrm>
            <a:off x="900684" y="1609344"/>
            <a:ext cx="7342632" cy="3886200"/>
          </a:xfrm>
        </p:spPr>
        <p:txBody>
          <a:bodyPr vert="horz"/>
          <a:lstStyle>
            <a:lvl1pPr>
              <a:defRPr baseline="0"/>
            </a:lvl1pPr>
          </a:lstStyle>
          <a:p>
            <a:pPr lvl="0"/>
            <a:r>
              <a:rPr lang="en-US" dirty="0"/>
              <a:t>Click to add content</a:t>
            </a:r>
          </a:p>
        </p:txBody>
      </p:sp>
      <p:sp>
        <p:nvSpPr>
          <p:cNvPr id="2" name="object 33">
            <a:extLst>
              <a:ext uri="{FF2B5EF4-FFF2-40B4-BE49-F238E27FC236}">
                <a16:creationId xmlns:a16="http://schemas.microsoft.com/office/drawing/2014/main" id="{999E2ABF-315E-ADC5-5FDE-6CBCDC7DE751}"/>
              </a:ext>
            </a:extLst>
          </p:cNvPr>
          <p:cNvSpPr txBox="1"/>
          <p:nvPr userDrawn="1"/>
        </p:nvSpPr>
        <p:spPr>
          <a:xfrm>
            <a:off x="6976872" y="6172200"/>
            <a:ext cx="1828800" cy="312265"/>
          </a:xfrm>
          <a:prstGeom prst="rect">
            <a:avLst/>
          </a:prstGeom>
        </p:spPr>
        <p:txBody>
          <a:bodyPr vert="horz" wrap="square" lIns="0" tIns="0" rIns="0" bIns="0" rtlCol="0">
            <a:spAutoFit/>
          </a:bodyPr>
          <a:lstStyle/>
          <a:p>
            <a:pPr marL="12700" algn="r">
              <a:lnSpc>
                <a:spcPts val="2710"/>
              </a:lnSpc>
            </a:pPr>
            <a:r>
              <a:rPr lang="en-CA" b="0" spc="25" dirty="0">
                <a:solidFill>
                  <a:srgbClr val="0F2C52"/>
                </a:solidFill>
                <a:latin typeface="Arial"/>
                <a:cs typeface="Arial"/>
              </a:rPr>
              <a:t>www.act-aec.ca</a:t>
            </a:r>
            <a:endParaRPr b="0" dirty="0">
              <a:latin typeface="Arial"/>
              <a:cs typeface="Arial"/>
            </a:endParaRPr>
          </a:p>
        </p:txBody>
      </p:sp>
      <p:pic>
        <p:nvPicPr>
          <p:cNvPr id="3" name="Picture 2" descr="Logo, company name&#10;&#10;Description automatically generated with medium confidence">
            <a:extLst>
              <a:ext uri="{FF2B5EF4-FFF2-40B4-BE49-F238E27FC236}">
                <a16:creationId xmlns:a16="http://schemas.microsoft.com/office/drawing/2014/main" id="{C5545BFB-8DCA-EA8F-C9D1-9A0EC3D895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810" y="5986787"/>
            <a:ext cx="1995189" cy="676272"/>
          </a:xfrm>
          <a:prstGeom prst="rect">
            <a:avLst/>
          </a:prstGeom>
        </p:spPr>
      </p:pic>
      <p:grpSp>
        <p:nvGrpSpPr>
          <p:cNvPr id="4" name="Group 3">
            <a:extLst>
              <a:ext uri="{FF2B5EF4-FFF2-40B4-BE49-F238E27FC236}">
                <a16:creationId xmlns:a16="http://schemas.microsoft.com/office/drawing/2014/main" id="{806A11E1-8FEF-2200-E938-5FCC575100E8}"/>
              </a:ext>
            </a:extLst>
          </p:cNvPr>
          <p:cNvGrpSpPr/>
          <p:nvPr userDrawn="1"/>
        </p:nvGrpSpPr>
        <p:grpSpPr>
          <a:xfrm>
            <a:off x="0" y="5829300"/>
            <a:ext cx="9144000" cy="914400"/>
            <a:chOff x="0" y="5943600"/>
            <a:chExt cx="9144000" cy="914400"/>
          </a:xfrm>
        </p:grpSpPr>
        <p:sp>
          <p:nvSpPr>
            <p:cNvPr id="5" name="Rectangle 4">
              <a:extLst>
                <a:ext uri="{FF2B5EF4-FFF2-40B4-BE49-F238E27FC236}">
                  <a16:creationId xmlns:a16="http://schemas.microsoft.com/office/drawing/2014/main" id="{179DDFE3-1654-4E1B-1889-BD408C8558D2}"/>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with medium confidence">
              <a:extLst>
                <a:ext uri="{FF2B5EF4-FFF2-40B4-BE49-F238E27FC236}">
                  <a16:creationId xmlns:a16="http://schemas.microsoft.com/office/drawing/2014/main" id="{2261DC5A-E1D8-03C0-BD47-88894F94E1F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7" name="Picture 6" descr="CIHR's leaf identifier - full-colour portrait version">
              <a:extLst>
                <a:ext uri="{FF2B5EF4-FFF2-40B4-BE49-F238E27FC236}">
                  <a16:creationId xmlns:a16="http://schemas.microsoft.com/office/drawing/2014/main" id="{0A7617AE-8148-4CD4-D7A2-B38BFE08F2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DFE9B9F2-76DB-95C0-16C6-B87C4F89B58B}"/>
              </a:ext>
            </a:extLst>
          </p:cNvPr>
          <p:cNvGrpSpPr/>
          <p:nvPr userDrawn="1"/>
        </p:nvGrpSpPr>
        <p:grpSpPr>
          <a:xfrm>
            <a:off x="0" y="5943600"/>
            <a:ext cx="9144000" cy="914400"/>
            <a:chOff x="0" y="5943600"/>
            <a:chExt cx="9144000" cy="914400"/>
          </a:xfrm>
        </p:grpSpPr>
        <p:sp>
          <p:nvSpPr>
            <p:cNvPr id="9" name="Rectangle 8">
              <a:extLst>
                <a:ext uri="{FF2B5EF4-FFF2-40B4-BE49-F238E27FC236}">
                  <a16:creationId xmlns:a16="http://schemas.microsoft.com/office/drawing/2014/main" id="{3F55E0DD-0E86-014D-D2CB-6D117B98645D}"/>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Logo, company name&#10;&#10;Description automatically generated with medium confidence">
              <a:extLst>
                <a:ext uri="{FF2B5EF4-FFF2-40B4-BE49-F238E27FC236}">
                  <a16:creationId xmlns:a16="http://schemas.microsoft.com/office/drawing/2014/main" id="{3F97DA3D-CEAF-F452-53DE-51B28C8F305E}"/>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13" name="Picture 6" descr="CIHR's leaf identifier - full-colour portrait version">
              <a:extLst>
                <a:ext uri="{FF2B5EF4-FFF2-40B4-BE49-F238E27FC236}">
                  <a16:creationId xmlns:a16="http://schemas.microsoft.com/office/drawing/2014/main" id="{7A648453-3AE4-A127-8F57-9151157A23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Layout 4B">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7625"/>
            <a:ext cx="9144000" cy="6267964"/>
          </a:xfrm>
          <a:custGeom>
            <a:avLst/>
            <a:gdLst/>
            <a:ahLst/>
            <a:cxnLst/>
            <a:rect l="l" t="t" r="r" b="b"/>
            <a:pathLst>
              <a:path w="9144000" h="5486400">
                <a:moveTo>
                  <a:pt x="0" y="5486400"/>
                </a:moveTo>
                <a:lnTo>
                  <a:pt x="9144000" y="5486400"/>
                </a:lnTo>
                <a:lnTo>
                  <a:pt x="9144000" y="0"/>
                </a:lnTo>
                <a:lnTo>
                  <a:pt x="0" y="0"/>
                </a:lnTo>
                <a:lnTo>
                  <a:pt x="0" y="5486400"/>
                </a:lnTo>
                <a:close/>
              </a:path>
            </a:pathLst>
          </a:custGeom>
          <a:solidFill>
            <a:schemeClr val="accent5">
              <a:lumMod val="60000"/>
              <a:lumOff val="40000"/>
            </a:schemeClr>
          </a:solidFill>
        </p:spPr>
        <p:txBody>
          <a:bodyPr wrap="square" lIns="0" tIns="0" rIns="0" bIns="0" rtlCol="0"/>
          <a:lstStyle/>
          <a:p>
            <a:endParaRPr/>
          </a:p>
        </p:txBody>
      </p:sp>
      <p:sp>
        <p:nvSpPr>
          <p:cNvPr id="8"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9" name="Content Placeholder 11"/>
          <p:cNvSpPr>
            <a:spLocks noGrp="1"/>
          </p:cNvSpPr>
          <p:nvPr>
            <p:ph sz="quarter" idx="10" hasCustomPrompt="1"/>
          </p:nvPr>
        </p:nvSpPr>
        <p:spPr>
          <a:xfrm>
            <a:off x="900684" y="1609344"/>
            <a:ext cx="7342632" cy="3886200"/>
          </a:xfrm>
        </p:spPr>
        <p:txBody>
          <a:bodyPr vert="horz"/>
          <a:lstStyle>
            <a:lvl1pPr>
              <a:defRPr baseline="0"/>
            </a:lvl1pPr>
          </a:lstStyle>
          <a:p>
            <a:pPr lvl="0"/>
            <a:r>
              <a:rPr lang="en-US" dirty="0"/>
              <a:t>Click to add content</a:t>
            </a:r>
          </a:p>
        </p:txBody>
      </p:sp>
      <p:sp>
        <p:nvSpPr>
          <p:cNvPr id="2" name="object 33">
            <a:extLst>
              <a:ext uri="{FF2B5EF4-FFF2-40B4-BE49-F238E27FC236}">
                <a16:creationId xmlns:a16="http://schemas.microsoft.com/office/drawing/2014/main" id="{929BE9F2-5378-5926-2AC8-107236F487BD}"/>
              </a:ext>
            </a:extLst>
          </p:cNvPr>
          <p:cNvSpPr txBox="1"/>
          <p:nvPr userDrawn="1"/>
        </p:nvSpPr>
        <p:spPr>
          <a:xfrm>
            <a:off x="457200" y="6334639"/>
            <a:ext cx="1657350" cy="294761"/>
          </a:xfrm>
          <a:prstGeom prst="rect">
            <a:avLst/>
          </a:prstGeom>
        </p:spPr>
        <p:txBody>
          <a:bodyPr vert="horz" wrap="square" lIns="0" tIns="0" rIns="0" bIns="0" rtlCol="0">
            <a:spAutoFit/>
          </a:bodyPr>
          <a:lstStyle/>
          <a:p>
            <a:pPr marL="12700" algn="ctr">
              <a:lnSpc>
                <a:spcPts val="2710"/>
              </a:lnSpc>
            </a:pPr>
            <a:r>
              <a:rPr lang="en-CA" sz="1200" b="0" spc="25" dirty="0">
                <a:solidFill>
                  <a:srgbClr val="0F2C52"/>
                </a:solidFill>
                <a:latin typeface="Arial"/>
                <a:cs typeface="Arial"/>
              </a:rPr>
              <a:t>www.act-aec.ca</a:t>
            </a:r>
            <a:endParaRPr lang="en-CA" sz="1200" b="0" dirty="0">
              <a:latin typeface="Arial"/>
              <a:cs typeface="Arial"/>
            </a:endParaRPr>
          </a:p>
        </p:txBody>
      </p:sp>
      <p:pic>
        <p:nvPicPr>
          <p:cNvPr id="3" name="Picture 2" descr="Logo, company name&#10;&#10;Description automatically generated with medium confidence">
            <a:extLst>
              <a:ext uri="{FF2B5EF4-FFF2-40B4-BE49-F238E27FC236}">
                <a16:creationId xmlns:a16="http://schemas.microsoft.com/office/drawing/2014/main" id="{34145B16-A3B6-5C24-8AA4-B71C04DABF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875" y="5937268"/>
            <a:ext cx="1523999" cy="516562"/>
          </a:xfrm>
          <a:prstGeom prst="rect">
            <a:avLst/>
          </a:prstGeom>
        </p:spPr>
      </p:pic>
      <p:grpSp>
        <p:nvGrpSpPr>
          <p:cNvPr id="7" name="Group 6">
            <a:extLst>
              <a:ext uri="{FF2B5EF4-FFF2-40B4-BE49-F238E27FC236}">
                <a16:creationId xmlns:a16="http://schemas.microsoft.com/office/drawing/2014/main" id="{782A4C14-806E-EA8B-B6D1-28997185FE1A}"/>
              </a:ext>
            </a:extLst>
          </p:cNvPr>
          <p:cNvGrpSpPr/>
          <p:nvPr userDrawn="1"/>
        </p:nvGrpSpPr>
        <p:grpSpPr>
          <a:xfrm>
            <a:off x="0" y="5829300"/>
            <a:ext cx="9144000" cy="914400"/>
            <a:chOff x="0" y="5943600"/>
            <a:chExt cx="9144000" cy="914400"/>
          </a:xfrm>
        </p:grpSpPr>
        <p:sp>
          <p:nvSpPr>
            <p:cNvPr id="10" name="Rectangle 9">
              <a:extLst>
                <a:ext uri="{FF2B5EF4-FFF2-40B4-BE49-F238E27FC236}">
                  <a16:creationId xmlns:a16="http://schemas.microsoft.com/office/drawing/2014/main" id="{653053D3-6016-5D13-F4E0-18A2D8AECEAC}"/>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with medium confidence">
              <a:extLst>
                <a:ext uri="{FF2B5EF4-FFF2-40B4-BE49-F238E27FC236}">
                  <a16:creationId xmlns:a16="http://schemas.microsoft.com/office/drawing/2014/main" id="{31B122E1-90B7-B545-73D2-6FABC6F9020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12" name="Picture 11" descr="CIHR's leaf identifier - full-colour portrait version">
              <a:extLst>
                <a:ext uri="{FF2B5EF4-FFF2-40B4-BE49-F238E27FC236}">
                  <a16:creationId xmlns:a16="http://schemas.microsoft.com/office/drawing/2014/main" id="{768C975A-FF5A-BF9C-0446-75A96BEE35C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D2C6C279-CD5F-B532-A23B-C0349705505A}"/>
              </a:ext>
            </a:extLst>
          </p:cNvPr>
          <p:cNvGrpSpPr/>
          <p:nvPr userDrawn="1"/>
        </p:nvGrpSpPr>
        <p:grpSpPr>
          <a:xfrm>
            <a:off x="0" y="5943600"/>
            <a:ext cx="9144000" cy="914400"/>
            <a:chOff x="0" y="5943600"/>
            <a:chExt cx="9144000" cy="914400"/>
          </a:xfrm>
        </p:grpSpPr>
        <p:sp>
          <p:nvSpPr>
            <p:cNvPr id="5" name="Rectangle 4">
              <a:extLst>
                <a:ext uri="{FF2B5EF4-FFF2-40B4-BE49-F238E27FC236}">
                  <a16:creationId xmlns:a16="http://schemas.microsoft.com/office/drawing/2014/main" id="{3E43B83C-075B-8A22-4956-5A6B6D9B8188}"/>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with medium confidence">
              <a:extLst>
                <a:ext uri="{FF2B5EF4-FFF2-40B4-BE49-F238E27FC236}">
                  <a16:creationId xmlns:a16="http://schemas.microsoft.com/office/drawing/2014/main" id="{2940BE27-5EB1-49B1-AB29-D14FCC29E6CF}"/>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13" name="Picture 6" descr="CIHR's leaf identifier - full-colour portrait version">
              <a:extLst>
                <a:ext uri="{FF2B5EF4-FFF2-40B4-BE49-F238E27FC236}">
                  <a16:creationId xmlns:a16="http://schemas.microsoft.com/office/drawing/2014/main" id="{16346F2D-33A8-EB55-51C1-94425D01D6F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1463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Layout 5A">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600700" y="0"/>
            <a:ext cx="3543300" cy="6077876"/>
          </a:xfrm>
          <a:custGeom>
            <a:avLst/>
            <a:gdLst/>
            <a:ahLst/>
            <a:cxnLst/>
            <a:rect l="l" t="t" r="r" b="b"/>
            <a:pathLst>
              <a:path w="3543300" h="5486400">
                <a:moveTo>
                  <a:pt x="0" y="5486400"/>
                </a:moveTo>
                <a:lnTo>
                  <a:pt x="3543300" y="5486400"/>
                </a:lnTo>
                <a:lnTo>
                  <a:pt x="3543300" y="0"/>
                </a:lnTo>
                <a:lnTo>
                  <a:pt x="0" y="0"/>
                </a:lnTo>
                <a:lnTo>
                  <a:pt x="0" y="5486400"/>
                </a:lnTo>
                <a:close/>
              </a:path>
            </a:pathLst>
          </a:custGeom>
          <a:solidFill>
            <a:schemeClr val="accent5">
              <a:lumMod val="60000"/>
              <a:lumOff val="40000"/>
            </a:schemeClr>
          </a:solidFill>
        </p:spPr>
        <p:txBody>
          <a:bodyPr wrap="square" lIns="0" tIns="0" rIns="0" bIns="0" rtlCol="0"/>
          <a:lstStyle/>
          <a:p>
            <a:endParaRPr/>
          </a:p>
        </p:txBody>
      </p:sp>
      <p:sp>
        <p:nvSpPr>
          <p:cNvPr id="9" name="Holder 2"/>
          <p:cNvSpPr>
            <a:spLocks noGrp="1"/>
          </p:cNvSpPr>
          <p:nvPr>
            <p:ph type="title"/>
          </p:nvPr>
        </p:nvSpPr>
        <p:spPr>
          <a:xfrm>
            <a:off x="901700" y="839155"/>
            <a:ext cx="4343400" cy="9144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11" name="Content Placeholder 11"/>
          <p:cNvSpPr>
            <a:spLocks noGrp="1"/>
          </p:cNvSpPr>
          <p:nvPr>
            <p:ph sz="quarter" idx="11" hasCustomPrompt="1"/>
          </p:nvPr>
        </p:nvSpPr>
        <p:spPr>
          <a:xfrm>
            <a:off x="5943600" y="838200"/>
            <a:ext cx="2743200" cy="4572000"/>
          </a:xfrm>
        </p:spPr>
        <p:txBody>
          <a:bodyPr vert="horz"/>
          <a:lstStyle>
            <a:lvl1pPr>
              <a:defRPr baseline="0"/>
            </a:lvl1pPr>
          </a:lstStyle>
          <a:p>
            <a:pPr lvl="0"/>
            <a:r>
              <a:rPr lang="en-US" dirty="0"/>
              <a:t>Click to add content</a:t>
            </a:r>
          </a:p>
        </p:txBody>
      </p:sp>
      <p:sp>
        <p:nvSpPr>
          <p:cNvPr id="14" name="Content Placeholder 11"/>
          <p:cNvSpPr>
            <a:spLocks noGrp="1"/>
          </p:cNvSpPr>
          <p:nvPr>
            <p:ph sz="quarter" idx="10" hasCustomPrompt="1"/>
          </p:nvPr>
        </p:nvSpPr>
        <p:spPr>
          <a:xfrm>
            <a:off x="900684" y="2057400"/>
            <a:ext cx="4343400" cy="3657600"/>
          </a:xfrm>
        </p:spPr>
        <p:txBody>
          <a:bodyPr vert="horz"/>
          <a:lstStyle>
            <a:lvl1pPr>
              <a:defRPr baseline="0"/>
            </a:lvl1pPr>
          </a:lstStyle>
          <a:p>
            <a:pPr lvl="0"/>
            <a:r>
              <a:rPr lang="en-US" dirty="0"/>
              <a:t>Click to add content</a:t>
            </a:r>
          </a:p>
        </p:txBody>
      </p:sp>
      <p:sp>
        <p:nvSpPr>
          <p:cNvPr id="2" name="object 33">
            <a:extLst>
              <a:ext uri="{FF2B5EF4-FFF2-40B4-BE49-F238E27FC236}">
                <a16:creationId xmlns:a16="http://schemas.microsoft.com/office/drawing/2014/main" id="{4E52DA55-9C2B-8A81-EA2A-B0C7450E16F5}"/>
              </a:ext>
            </a:extLst>
          </p:cNvPr>
          <p:cNvSpPr txBox="1"/>
          <p:nvPr userDrawn="1"/>
        </p:nvSpPr>
        <p:spPr>
          <a:xfrm>
            <a:off x="6976872" y="6172200"/>
            <a:ext cx="1828800" cy="312265"/>
          </a:xfrm>
          <a:prstGeom prst="rect">
            <a:avLst/>
          </a:prstGeom>
        </p:spPr>
        <p:txBody>
          <a:bodyPr vert="horz" wrap="square" lIns="0" tIns="0" rIns="0" bIns="0" rtlCol="0">
            <a:spAutoFit/>
          </a:bodyPr>
          <a:lstStyle/>
          <a:p>
            <a:pPr marL="12700" algn="r">
              <a:lnSpc>
                <a:spcPts val="2710"/>
              </a:lnSpc>
            </a:pPr>
            <a:r>
              <a:rPr lang="en-CA" b="0" spc="25" dirty="0">
                <a:solidFill>
                  <a:srgbClr val="0F2C52"/>
                </a:solidFill>
                <a:latin typeface="Arial"/>
                <a:cs typeface="Arial"/>
              </a:rPr>
              <a:t>www.act-aec.ca</a:t>
            </a:r>
            <a:endParaRPr b="0" dirty="0">
              <a:latin typeface="Arial"/>
              <a:cs typeface="Arial"/>
            </a:endParaRPr>
          </a:p>
        </p:txBody>
      </p:sp>
      <p:pic>
        <p:nvPicPr>
          <p:cNvPr id="3" name="Picture 2" descr="Logo, company name&#10;&#10;Description automatically generated with medium confidence">
            <a:extLst>
              <a:ext uri="{FF2B5EF4-FFF2-40B4-BE49-F238E27FC236}">
                <a16:creationId xmlns:a16="http://schemas.microsoft.com/office/drawing/2014/main" id="{C003973F-6046-3F4F-017B-F2C7677F5C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810" y="5986787"/>
            <a:ext cx="1995189" cy="676272"/>
          </a:xfrm>
          <a:prstGeom prst="rect">
            <a:avLst/>
          </a:prstGeom>
        </p:spPr>
      </p:pic>
      <p:grpSp>
        <p:nvGrpSpPr>
          <p:cNvPr id="4" name="Group 3">
            <a:extLst>
              <a:ext uri="{FF2B5EF4-FFF2-40B4-BE49-F238E27FC236}">
                <a16:creationId xmlns:a16="http://schemas.microsoft.com/office/drawing/2014/main" id="{3BFCC8A4-6D51-F7C2-2A86-37AF40A02F02}"/>
              </a:ext>
            </a:extLst>
          </p:cNvPr>
          <p:cNvGrpSpPr/>
          <p:nvPr userDrawn="1"/>
        </p:nvGrpSpPr>
        <p:grpSpPr>
          <a:xfrm>
            <a:off x="0" y="5829300"/>
            <a:ext cx="9144000" cy="914400"/>
            <a:chOff x="0" y="5943600"/>
            <a:chExt cx="9144000" cy="914400"/>
          </a:xfrm>
        </p:grpSpPr>
        <p:sp>
          <p:nvSpPr>
            <p:cNvPr id="5" name="Rectangle 4">
              <a:extLst>
                <a:ext uri="{FF2B5EF4-FFF2-40B4-BE49-F238E27FC236}">
                  <a16:creationId xmlns:a16="http://schemas.microsoft.com/office/drawing/2014/main" id="{1066651B-E350-CAA5-077A-33FE0CBBDF51}"/>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with medium confidence">
              <a:extLst>
                <a:ext uri="{FF2B5EF4-FFF2-40B4-BE49-F238E27FC236}">
                  <a16:creationId xmlns:a16="http://schemas.microsoft.com/office/drawing/2014/main" id="{53963A4B-8F64-2FBC-3987-DD1EA15AA15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7" name="Picture 6" descr="CIHR's leaf identifier - full-colour portrait version">
              <a:extLst>
                <a:ext uri="{FF2B5EF4-FFF2-40B4-BE49-F238E27FC236}">
                  <a16:creationId xmlns:a16="http://schemas.microsoft.com/office/drawing/2014/main" id="{911AFB5F-05D0-203E-AED7-5B5CF9E2FF1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65FC5C6-6B3C-F4FC-7AC5-66D2CE200055}"/>
              </a:ext>
            </a:extLst>
          </p:cNvPr>
          <p:cNvGrpSpPr/>
          <p:nvPr userDrawn="1"/>
        </p:nvGrpSpPr>
        <p:grpSpPr>
          <a:xfrm>
            <a:off x="0" y="5943600"/>
            <a:ext cx="9144000" cy="914400"/>
            <a:chOff x="0" y="5943600"/>
            <a:chExt cx="9144000" cy="914400"/>
          </a:xfrm>
        </p:grpSpPr>
        <p:sp>
          <p:nvSpPr>
            <p:cNvPr id="10" name="Rectangle 9">
              <a:extLst>
                <a:ext uri="{FF2B5EF4-FFF2-40B4-BE49-F238E27FC236}">
                  <a16:creationId xmlns:a16="http://schemas.microsoft.com/office/drawing/2014/main" id="{96AF07E2-F052-E57F-7AC9-FD4632F95962}"/>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Logo, company name&#10;&#10;Description automatically generated with medium confidence">
              <a:extLst>
                <a:ext uri="{FF2B5EF4-FFF2-40B4-BE49-F238E27FC236}">
                  <a16:creationId xmlns:a16="http://schemas.microsoft.com/office/drawing/2014/main" id="{BD654B39-BC7E-0BD5-5DA0-9D461872B966}"/>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13" name="Picture 6" descr="CIHR's leaf identifier - full-colour portrait version">
              <a:extLst>
                <a:ext uri="{FF2B5EF4-FFF2-40B4-BE49-F238E27FC236}">
                  <a16:creationId xmlns:a16="http://schemas.microsoft.com/office/drawing/2014/main" id="{0E57548D-D9C1-E79E-C4C6-D7E8654A89A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Layout 5B">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600700" y="0"/>
            <a:ext cx="3543300" cy="5963576"/>
          </a:xfrm>
          <a:custGeom>
            <a:avLst/>
            <a:gdLst/>
            <a:ahLst/>
            <a:cxnLst/>
            <a:rect l="l" t="t" r="r" b="b"/>
            <a:pathLst>
              <a:path w="3543300" h="5486400">
                <a:moveTo>
                  <a:pt x="0" y="5486400"/>
                </a:moveTo>
                <a:lnTo>
                  <a:pt x="3543300" y="5486400"/>
                </a:lnTo>
                <a:lnTo>
                  <a:pt x="3543300" y="0"/>
                </a:lnTo>
                <a:lnTo>
                  <a:pt x="0" y="0"/>
                </a:lnTo>
                <a:lnTo>
                  <a:pt x="0" y="5486400"/>
                </a:lnTo>
                <a:close/>
              </a:path>
            </a:pathLst>
          </a:custGeom>
          <a:solidFill>
            <a:schemeClr val="accent5">
              <a:lumMod val="60000"/>
              <a:lumOff val="40000"/>
            </a:schemeClr>
          </a:solidFill>
        </p:spPr>
        <p:txBody>
          <a:bodyPr wrap="square" lIns="0" tIns="0" rIns="0" bIns="0" rtlCol="0"/>
          <a:lstStyle/>
          <a:p>
            <a:endParaRPr/>
          </a:p>
        </p:txBody>
      </p:sp>
      <p:sp>
        <p:nvSpPr>
          <p:cNvPr id="12" name="Holder 2"/>
          <p:cNvSpPr>
            <a:spLocks noGrp="1"/>
          </p:cNvSpPr>
          <p:nvPr>
            <p:ph type="title"/>
          </p:nvPr>
        </p:nvSpPr>
        <p:spPr>
          <a:xfrm>
            <a:off x="901700" y="839155"/>
            <a:ext cx="4343400" cy="9144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13" name="Content Placeholder 11"/>
          <p:cNvSpPr>
            <a:spLocks noGrp="1"/>
          </p:cNvSpPr>
          <p:nvPr>
            <p:ph sz="quarter" idx="11" hasCustomPrompt="1"/>
          </p:nvPr>
        </p:nvSpPr>
        <p:spPr>
          <a:xfrm>
            <a:off x="5943600" y="838200"/>
            <a:ext cx="2743200" cy="4572000"/>
          </a:xfrm>
        </p:spPr>
        <p:txBody>
          <a:bodyPr vert="horz"/>
          <a:lstStyle>
            <a:lvl1pPr>
              <a:defRPr baseline="0"/>
            </a:lvl1pPr>
          </a:lstStyle>
          <a:p>
            <a:pPr lvl="0"/>
            <a:r>
              <a:rPr lang="en-US" dirty="0"/>
              <a:t>Click to add content</a:t>
            </a:r>
          </a:p>
        </p:txBody>
      </p:sp>
      <p:sp>
        <p:nvSpPr>
          <p:cNvPr id="15" name="Content Placeholder 11"/>
          <p:cNvSpPr>
            <a:spLocks noGrp="1"/>
          </p:cNvSpPr>
          <p:nvPr>
            <p:ph sz="quarter" idx="10" hasCustomPrompt="1"/>
          </p:nvPr>
        </p:nvSpPr>
        <p:spPr>
          <a:xfrm>
            <a:off x="900684" y="2057400"/>
            <a:ext cx="4343400" cy="3657600"/>
          </a:xfrm>
        </p:spPr>
        <p:txBody>
          <a:bodyPr vert="horz"/>
          <a:lstStyle>
            <a:lvl1pPr>
              <a:defRPr baseline="0"/>
            </a:lvl1pPr>
          </a:lstStyle>
          <a:p>
            <a:pPr lvl="0"/>
            <a:r>
              <a:rPr lang="en-US" dirty="0"/>
              <a:t>Click to add content</a:t>
            </a:r>
          </a:p>
        </p:txBody>
      </p:sp>
      <p:sp>
        <p:nvSpPr>
          <p:cNvPr id="2" name="object 33">
            <a:extLst>
              <a:ext uri="{FF2B5EF4-FFF2-40B4-BE49-F238E27FC236}">
                <a16:creationId xmlns:a16="http://schemas.microsoft.com/office/drawing/2014/main" id="{F70816BE-290E-6F44-0E27-8AAC07938473}"/>
              </a:ext>
            </a:extLst>
          </p:cNvPr>
          <p:cNvSpPr txBox="1"/>
          <p:nvPr userDrawn="1"/>
        </p:nvSpPr>
        <p:spPr>
          <a:xfrm>
            <a:off x="457200" y="6334639"/>
            <a:ext cx="1657350" cy="294761"/>
          </a:xfrm>
          <a:prstGeom prst="rect">
            <a:avLst/>
          </a:prstGeom>
        </p:spPr>
        <p:txBody>
          <a:bodyPr vert="horz" wrap="square" lIns="0" tIns="0" rIns="0" bIns="0" rtlCol="0">
            <a:spAutoFit/>
          </a:bodyPr>
          <a:lstStyle/>
          <a:p>
            <a:pPr marL="12700" algn="ctr">
              <a:lnSpc>
                <a:spcPts val="2710"/>
              </a:lnSpc>
            </a:pPr>
            <a:r>
              <a:rPr lang="en-CA" sz="1200" b="0" spc="25" dirty="0">
                <a:solidFill>
                  <a:srgbClr val="0F2C52"/>
                </a:solidFill>
                <a:latin typeface="Arial"/>
                <a:cs typeface="Arial"/>
              </a:rPr>
              <a:t>www.act-aec.ca</a:t>
            </a:r>
            <a:endParaRPr lang="en-CA" sz="1200" b="0" dirty="0">
              <a:latin typeface="Arial"/>
              <a:cs typeface="Arial"/>
            </a:endParaRPr>
          </a:p>
        </p:txBody>
      </p:sp>
      <p:pic>
        <p:nvPicPr>
          <p:cNvPr id="3" name="Picture 2" descr="Logo, company name&#10;&#10;Description automatically generated with medium confidence">
            <a:extLst>
              <a:ext uri="{FF2B5EF4-FFF2-40B4-BE49-F238E27FC236}">
                <a16:creationId xmlns:a16="http://schemas.microsoft.com/office/drawing/2014/main" id="{FA72DC53-158D-734A-DB91-CEE7B67812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875" y="5937268"/>
            <a:ext cx="1523999" cy="516562"/>
          </a:xfrm>
          <a:prstGeom prst="rect">
            <a:avLst/>
          </a:prstGeom>
        </p:spPr>
      </p:pic>
      <p:grpSp>
        <p:nvGrpSpPr>
          <p:cNvPr id="4" name="Group 3">
            <a:extLst>
              <a:ext uri="{FF2B5EF4-FFF2-40B4-BE49-F238E27FC236}">
                <a16:creationId xmlns:a16="http://schemas.microsoft.com/office/drawing/2014/main" id="{36920E3E-3FB0-5F0C-7A3E-A97FC1CD085F}"/>
              </a:ext>
            </a:extLst>
          </p:cNvPr>
          <p:cNvGrpSpPr/>
          <p:nvPr userDrawn="1"/>
        </p:nvGrpSpPr>
        <p:grpSpPr>
          <a:xfrm>
            <a:off x="0" y="5829300"/>
            <a:ext cx="9144000" cy="914400"/>
            <a:chOff x="0" y="5943600"/>
            <a:chExt cx="9144000" cy="914400"/>
          </a:xfrm>
        </p:grpSpPr>
        <p:sp>
          <p:nvSpPr>
            <p:cNvPr id="5" name="Rectangle 4">
              <a:extLst>
                <a:ext uri="{FF2B5EF4-FFF2-40B4-BE49-F238E27FC236}">
                  <a16:creationId xmlns:a16="http://schemas.microsoft.com/office/drawing/2014/main" id="{B675A428-B228-D841-D5B4-47799DBD55A0}"/>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Logo, company name&#10;&#10;Description automatically generated with medium confidence">
              <a:extLst>
                <a:ext uri="{FF2B5EF4-FFF2-40B4-BE49-F238E27FC236}">
                  <a16:creationId xmlns:a16="http://schemas.microsoft.com/office/drawing/2014/main" id="{5F155823-D5DA-9956-F8D3-3315788F06E5}"/>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7" name="Picture 6" descr="CIHR's leaf identifier - full-colour portrait version">
              <a:extLst>
                <a:ext uri="{FF2B5EF4-FFF2-40B4-BE49-F238E27FC236}">
                  <a16:creationId xmlns:a16="http://schemas.microsoft.com/office/drawing/2014/main" id="{D561A061-BC6E-3033-ECF8-0EDF455A256B}"/>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4E93A06-F82C-2394-D096-40EFC0BDC72A}"/>
              </a:ext>
            </a:extLst>
          </p:cNvPr>
          <p:cNvGrpSpPr/>
          <p:nvPr userDrawn="1"/>
        </p:nvGrpSpPr>
        <p:grpSpPr>
          <a:xfrm>
            <a:off x="0" y="5943600"/>
            <a:ext cx="9144000" cy="914400"/>
            <a:chOff x="0" y="5943600"/>
            <a:chExt cx="9144000" cy="914400"/>
          </a:xfrm>
        </p:grpSpPr>
        <p:sp>
          <p:nvSpPr>
            <p:cNvPr id="9" name="Rectangle 8">
              <a:extLst>
                <a:ext uri="{FF2B5EF4-FFF2-40B4-BE49-F238E27FC236}">
                  <a16:creationId xmlns:a16="http://schemas.microsoft.com/office/drawing/2014/main" id="{0472DA3F-9CE3-7D84-79E9-510EAF8BDECB}"/>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with medium confidence">
              <a:extLst>
                <a:ext uri="{FF2B5EF4-FFF2-40B4-BE49-F238E27FC236}">
                  <a16:creationId xmlns:a16="http://schemas.microsoft.com/office/drawing/2014/main" id="{348E29D0-F726-0BED-C87C-EE947BE6A68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11" name="Picture 6" descr="CIHR's leaf identifier - full-colour portrait version">
              <a:extLst>
                <a:ext uri="{FF2B5EF4-FFF2-40B4-BE49-F238E27FC236}">
                  <a16:creationId xmlns:a16="http://schemas.microsoft.com/office/drawing/2014/main" id="{5FAEEE96-6940-65F1-8F02-A298035EB70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0732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Layout 6A">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600700" y="0"/>
            <a:ext cx="3543300" cy="6858000"/>
          </a:xfrm>
          <a:custGeom>
            <a:avLst/>
            <a:gdLst/>
            <a:ahLst/>
            <a:cxnLst/>
            <a:rect l="l" t="t" r="r" b="b"/>
            <a:pathLst>
              <a:path w="3543300" h="5486400">
                <a:moveTo>
                  <a:pt x="0" y="5486400"/>
                </a:moveTo>
                <a:lnTo>
                  <a:pt x="3543300" y="5486400"/>
                </a:lnTo>
                <a:lnTo>
                  <a:pt x="3543300" y="0"/>
                </a:lnTo>
                <a:lnTo>
                  <a:pt x="0" y="0"/>
                </a:lnTo>
                <a:lnTo>
                  <a:pt x="0" y="5486400"/>
                </a:lnTo>
                <a:close/>
              </a:path>
            </a:pathLst>
          </a:custGeom>
          <a:solidFill>
            <a:schemeClr val="accent5">
              <a:lumMod val="60000"/>
              <a:lumOff val="40000"/>
            </a:schemeClr>
          </a:solidFill>
        </p:spPr>
        <p:txBody>
          <a:bodyPr wrap="square" lIns="0" tIns="0" rIns="0" bIns="0" rtlCol="0"/>
          <a:lstStyle/>
          <a:p>
            <a:endParaRPr/>
          </a:p>
        </p:txBody>
      </p:sp>
      <p:sp>
        <p:nvSpPr>
          <p:cNvPr id="6" name="Holder 2"/>
          <p:cNvSpPr>
            <a:spLocks noGrp="1"/>
          </p:cNvSpPr>
          <p:nvPr>
            <p:ph type="title"/>
          </p:nvPr>
        </p:nvSpPr>
        <p:spPr>
          <a:xfrm>
            <a:off x="901700" y="839155"/>
            <a:ext cx="4343400" cy="9144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7" name="Content Placeholder 11"/>
          <p:cNvSpPr>
            <a:spLocks noGrp="1"/>
          </p:cNvSpPr>
          <p:nvPr>
            <p:ph sz="quarter" idx="11" hasCustomPrompt="1"/>
          </p:nvPr>
        </p:nvSpPr>
        <p:spPr>
          <a:xfrm>
            <a:off x="5943600" y="838200"/>
            <a:ext cx="2743200" cy="5562600"/>
          </a:xfrm>
        </p:spPr>
        <p:txBody>
          <a:bodyPr vert="horz"/>
          <a:lstStyle>
            <a:lvl1pPr>
              <a:defRPr baseline="0"/>
            </a:lvl1pPr>
          </a:lstStyle>
          <a:p>
            <a:pPr lvl="0"/>
            <a:r>
              <a:rPr lang="en-US" dirty="0"/>
              <a:t>Click to add content</a:t>
            </a:r>
          </a:p>
        </p:txBody>
      </p:sp>
      <p:sp>
        <p:nvSpPr>
          <p:cNvPr id="8" name="Content Placeholder 11"/>
          <p:cNvSpPr>
            <a:spLocks noGrp="1"/>
          </p:cNvSpPr>
          <p:nvPr>
            <p:ph sz="quarter" idx="10" hasCustomPrompt="1"/>
          </p:nvPr>
        </p:nvSpPr>
        <p:spPr>
          <a:xfrm>
            <a:off x="900684" y="2057400"/>
            <a:ext cx="4343400" cy="4343400"/>
          </a:xfrm>
        </p:spPr>
        <p:txBody>
          <a:bodyPr vert="horz"/>
          <a:lstStyle>
            <a:lvl1pPr>
              <a:defRPr baseline="0"/>
            </a:lvl1pPr>
          </a:lstStyle>
          <a:p>
            <a:pPr lvl="0"/>
            <a:r>
              <a:rPr lang="en-US" dirty="0"/>
              <a:t>Click to add content</a:t>
            </a:r>
          </a:p>
        </p:txBody>
      </p:sp>
    </p:spTree>
    <p:extLst>
      <p:ext uri="{BB962C8B-B14F-4D97-AF65-F5344CB8AC3E}">
        <p14:creationId xmlns:p14="http://schemas.microsoft.com/office/powerpoint/2010/main" val="1347969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Layout 6B">
    <p:bg>
      <p:bgPr>
        <a:solidFill>
          <a:schemeClr val="bg1"/>
        </a:solidFill>
        <a:effectLst/>
      </p:bgPr>
    </p:bg>
    <p:spTree>
      <p:nvGrpSpPr>
        <p:cNvPr id="1" name=""/>
        <p:cNvGrpSpPr/>
        <p:nvPr/>
      </p:nvGrpSpPr>
      <p:grpSpPr>
        <a:xfrm>
          <a:off x="0" y="0"/>
          <a:ext cx="0" cy="0"/>
          <a:chOff x="0" y="0"/>
          <a:chExt cx="0" cy="0"/>
        </a:xfrm>
      </p:grpSpPr>
      <p:sp>
        <p:nvSpPr>
          <p:cNvPr id="12" name="Holder 2"/>
          <p:cNvSpPr>
            <a:spLocks noGrp="1"/>
          </p:cNvSpPr>
          <p:nvPr>
            <p:ph type="title"/>
          </p:nvPr>
        </p:nvSpPr>
        <p:spPr>
          <a:xfrm>
            <a:off x="901700" y="839155"/>
            <a:ext cx="4343400" cy="9144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13" name="Content Placeholder 11"/>
          <p:cNvSpPr>
            <a:spLocks noGrp="1"/>
          </p:cNvSpPr>
          <p:nvPr>
            <p:ph sz="quarter" idx="11" hasCustomPrompt="1"/>
          </p:nvPr>
        </p:nvSpPr>
        <p:spPr>
          <a:xfrm>
            <a:off x="5943600" y="838200"/>
            <a:ext cx="2743200" cy="5562600"/>
          </a:xfrm>
        </p:spPr>
        <p:txBody>
          <a:bodyPr vert="horz"/>
          <a:lstStyle>
            <a:lvl1pPr>
              <a:defRPr baseline="0"/>
            </a:lvl1pPr>
          </a:lstStyle>
          <a:p>
            <a:pPr lvl="0"/>
            <a:r>
              <a:rPr lang="en-US" dirty="0"/>
              <a:t>Click to add content</a:t>
            </a:r>
          </a:p>
        </p:txBody>
      </p:sp>
      <p:sp>
        <p:nvSpPr>
          <p:cNvPr id="14" name="Content Placeholder 11"/>
          <p:cNvSpPr>
            <a:spLocks noGrp="1"/>
          </p:cNvSpPr>
          <p:nvPr>
            <p:ph sz="quarter" idx="10" hasCustomPrompt="1"/>
          </p:nvPr>
        </p:nvSpPr>
        <p:spPr>
          <a:xfrm>
            <a:off x="900684" y="2057400"/>
            <a:ext cx="4343400" cy="4343400"/>
          </a:xfrm>
        </p:spPr>
        <p:txBody>
          <a:bodyPr vert="horz"/>
          <a:lstStyle>
            <a:lvl1pPr>
              <a:defRPr baseline="0"/>
            </a:lvl1pPr>
          </a:lstStyle>
          <a:p>
            <a:pPr lvl="0"/>
            <a:r>
              <a:rPr lang="en-US" dirty="0"/>
              <a:t>Click to add content</a:t>
            </a:r>
          </a:p>
        </p:txBody>
      </p:sp>
    </p:spTree>
    <p:extLst>
      <p:ext uri="{BB962C8B-B14F-4D97-AF65-F5344CB8AC3E}">
        <p14:creationId xmlns:p14="http://schemas.microsoft.com/office/powerpoint/2010/main" val="2709818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1">
    <p:spTree>
      <p:nvGrpSpPr>
        <p:cNvPr id="1" name=""/>
        <p:cNvGrpSpPr/>
        <p:nvPr/>
      </p:nvGrpSpPr>
      <p:grpSpPr>
        <a:xfrm>
          <a:off x="0" y="0"/>
          <a:ext cx="0" cy="0"/>
          <a:chOff x="0" y="0"/>
          <a:chExt cx="0" cy="0"/>
        </a:xfrm>
      </p:grpSpPr>
      <p:sp>
        <p:nvSpPr>
          <p:cNvPr id="6" name="Rectangle 5"/>
          <p:cNvSpPr/>
          <p:nvPr userDrawn="1"/>
        </p:nvSpPr>
        <p:spPr>
          <a:xfrm>
            <a:off x="0" y="0"/>
            <a:ext cx="9144000" cy="5943600"/>
          </a:xfrm>
          <a:prstGeom prst="rect">
            <a:avLst/>
          </a:prstGeom>
          <a:solidFill>
            <a:srgbClr val="CA4A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solidFill>
            </a:endParaRPr>
          </a:p>
        </p:txBody>
      </p:sp>
      <p:sp>
        <p:nvSpPr>
          <p:cNvPr id="7" name="Holder 2"/>
          <p:cNvSpPr>
            <a:spLocks noGrp="1"/>
          </p:cNvSpPr>
          <p:nvPr>
            <p:ph type="ctrTitle"/>
          </p:nvPr>
        </p:nvSpPr>
        <p:spPr>
          <a:xfrm>
            <a:off x="914400" y="914400"/>
            <a:ext cx="7315200" cy="1485900"/>
          </a:xfrm>
          <a:prstGeom prst="rect">
            <a:avLst/>
          </a:prstGeom>
        </p:spPr>
        <p:txBody>
          <a:bodyPr wrap="square" lIns="0" tIns="0" rIns="0" bIns="0">
            <a:spAutoFit/>
          </a:bodyPr>
          <a:lstStyle>
            <a:lvl1pPr>
              <a:defRPr sz="5000" b="0" i="0">
                <a:solidFill>
                  <a:schemeClr val="bg1"/>
                </a:solidFill>
                <a:latin typeface="Verdana"/>
                <a:cs typeface="Verdana"/>
              </a:defRPr>
            </a:lvl1pPr>
          </a:lstStyle>
          <a:p>
            <a:r>
              <a:rPr lang="en-US"/>
              <a:t>Click to edit Master title style</a:t>
            </a:r>
            <a:endParaRPr dirty="0"/>
          </a:p>
        </p:txBody>
      </p:sp>
      <p:sp>
        <p:nvSpPr>
          <p:cNvPr id="12" name="Holder 3"/>
          <p:cNvSpPr>
            <a:spLocks noGrp="1"/>
          </p:cNvSpPr>
          <p:nvPr>
            <p:ph type="subTitle" idx="4"/>
          </p:nvPr>
        </p:nvSpPr>
        <p:spPr>
          <a:xfrm>
            <a:off x="914400" y="2633472"/>
            <a:ext cx="7315200" cy="384721"/>
          </a:xfrm>
          <a:prstGeom prst="rect">
            <a:avLst/>
          </a:prstGeom>
        </p:spPr>
        <p:txBody>
          <a:bodyPr wrap="square" lIns="0" tIns="0" rIns="0" bIns="0">
            <a:spAutoFit/>
          </a:bodyPr>
          <a:lstStyle>
            <a:lvl1pPr>
              <a:defRPr sz="2500" b="0" i="1">
                <a:solidFill>
                  <a:schemeClr val="bg1"/>
                </a:solidFill>
                <a:latin typeface="Verdana"/>
                <a:cs typeface="Verdana"/>
              </a:defRPr>
            </a:lvl1pPr>
          </a:lstStyle>
          <a:p>
            <a:r>
              <a:rPr lang="en-US"/>
              <a:t>Click to edit Master subtitle style</a:t>
            </a:r>
            <a:endParaRPr dirty="0"/>
          </a:p>
        </p:txBody>
      </p:sp>
      <p:sp>
        <p:nvSpPr>
          <p:cNvPr id="3" name="Rectangle 2">
            <a:extLst>
              <a:ext uri="{FF2B5EF4-FFF2-40B4-BE49-F238E27FC236}">
                <a16:creationId xmlns:a16="http://schemas.microsoft.com/office/drawing/2014/main" id="{88AB02EA-A3FC-ECF5-78C8-D553707BB530}"/>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E7AC058-73DB-142C-E8F3-B786CB05006D}"/>
              </a:ext>
            </a:extLst>
          </p:cNvPr>
          <p:cNvGrpSpPr/>
          <p:nvPr userDrawn="1"/>
        </p:nvGrpSpPr>
        <p:grpSpPr>
          <a:xfrm>
            <a:off x="0" y="5924550"/>
            <a:ext cx="9144000" cy="914400"/>
            <a:chOff x="0" y="5943600"/>
            <a:chExt cx="9144000" cy="914400"/>
          </a:xfrm>
        </p:grpSpPr>
        <p:sp>
          <p:nvSpPr>
            <p:cNvPr id="13" name="Rectangle 12">
              <a:extLst>
                <a:ext uri="{FF2B5EF4-FFF2-40B4-BE49-F238E27FC236}">
                  <a16:creationId xmlns:a16="http://schemas.microsoft.com/office/drawing/2014/main" id="{63630736-0351-33E6-DBBE-2BDBE27476B9}"/>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Logo, company name&#10;&#10;Description automatically generated with medium confidence">
              <a:extLst>
                <a:ext uri="{FF2B5EF4-FFF2-40B4-BE49-F238E27FC236}">
                  <a16:creationId xmlns:a16="http://schemas.microsoft.com/office/drawing/2014/main" id="{609CF273-572D-2D86-AE40-C7040142DEB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15" name="Picture 6" descr="CIHR's leaf identifier - full-colour portrait version">
              <a:extLst>
                <a:ext uri="{FF2B5EF4-FFF2-40B4-BE49-F238E27FC236}">
                  <a16:creationId xmlns:a16="http://schemas.microsoft.com/office/drawing/2014/main" id="{2902AAEE-647D-82BB-D870-F1BA1673316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7007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C1">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0" y="0"/>
            <a:ext cx="9144000" cy="5943600"/>
          </a:xfrm>
        </p:spPr>
        <p:txBody>
          <a:bodyPr vert="horz" anchor="ctr"/>
          <a:lstStyle>
            <a:lvl1pPr algn="ctr">
              <a:defRPr/>
            </a:lvl1pPr>
          </a:lstStyle>
          <a:p>
            <a:r>
              <a:rPr lang="en-US"/>
              <a:t>Click icon to add picture</a:t>
            </a:r>
            <a:endParaRPr lang="en-US" dirty="0"/>
          </a:p>
        </p:txBody>
      </p:sp>
      <p:sp>
        <p:nvSpPr>
          <p:cNvPr id="13" name="Holder 2"/>
          <p:cNvSpPr>
            <a:spLocks noGrp="1"/>
          </p:cNvSpPr>
          <p:nvPr>
            <p:ph type="ctrTitle"/>
          </p:nvPr>
        </p:nvSpPr>
        <p:spPr>
          <a:xfrm>
            <a:off x="914400" y="914399"/>
            <a:ext cx="7315200" cy="1499616"/>
          </a:xfrm>
          <a:prstGeom prst="rect">
            <a:avLst/>
          </a:prstGeom>
        </p:spPr>
        <p:txBody>
          <a:bodyPr wrap="square" lIns="0" tIns="0" rIns="0" bIns="0">
            <a:spAutoFit/>
          </a:bodyPr>
          <a:lstStyle>
            <a:lvl1pPr>
              <a:defRPr sz="5000" b="0" i="0">
                <a:solidFill>
                  <a:srgbClr val="1F497D"/>
                </a:solidFill>
                <a:latin typeface="Verdana"/>
                <a:cs typeface="Verdana"/>
              </a:defRPr>
            </a:lvl1pPr>
          </a:lstStyle>
          <a:p>
            <a:r>
              <a:rPr lang="en-US"/>
              <a:t>Click to edit Master title style</a:t>
            </a:r>
            <a:endParaRPr dirty="0"/>
          </a:p>
        </p:txBody>
      </p:sp>
      <p:sp>
        <p:nvSpPr>
          <p:cNvPr id="18" name="Holder 3"/>
          <p:cNvSpPr>
            <a:spLocks noGrp="1"/>
          </p:cNvSpPr>
          <p:nvPr>
            <p:ph type="subTitle" idx="4"/>
          </p:nvPr>
        </p:nvSpPr>
        <p:spPr>
          <a:xfrm>
            <a:off x="914400" y="2633472"/>
            <a:ext cx="7315200" cy="384721"/>
          </a:xfrm>
          <a:prstGeom prst="rect">
            <a:avLst/>
          </a:prstGeom>
        </p:spPr>
        <p:txBody>
          <a:bodyPr wrap="square" lIns="0" tIns="0" rIns="0" bIns="0">
            <a:spAutoFit/>
          </a:bodyPr>
          <a:lstStyle>
            <a:lvl1pPr>
              <a:defRPr sz="2500" b="0" i="1">
                <a:solidFill>
                  <a:srgbClr val="1C4A7C"/>
                </a:solidFill>
                <a:latin typeface="Verdana"/>
                <a:cs typeface="Verdana"/>
              </a:defRPr>
            </a:lvl1pPr>
          </a:lstStyle>
          <a:p>
            <a:r>
              <a:rPr lang="en-US"/>
              <a:t>Click to edit Master subtitle style</a:t>
            </a:r>
            <a:endParaRPr dirty="0"/>
          </a:p>
        </p:txBody>
      </p:sp>
      <p:sp>
        <p:nvSpPr>
          <p:cNvPr id="9" name="Rectangle 8"/>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05BADA-AAB2-BAA3-158C-D8399D9AC85A}"/>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861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2">
    <p:spTree>
      <p:nvGrpSpPr>
        <p:cNvPr id="1" name=""/>
        <p:cNvGrpSpPr/>
        <p:nvPr/>
      </p:nvGrpSpPr>
      <p:grpSpPr>
        <a:xfrm>
          <a:off x="0" y="0"/>
          <a:ext cx="0" cy="0"/>
          <a:chOff x="0" y="0"/>
          <a:chExt cx="0" cy="0"/>
        </a:xfrm>
      </p:grpSpPr>
      <p:sp>
        <p:nvSpPr>
          <p:cNvPr id="13" name="Rectangle 12"/>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6803136" y="6172200"/>
            <a:ext cx="1990344" cy="453613"/>
            <a:chOff x="6163056" y="5867400"/>
            <a:chExt cx="2633848" cy="576072"/>
          </a:xfrm>
        </p:grpSpPr>
        <p:pic>
          <p:nvPicPr>
            <p:cNvPr id="20" name="Picture 19" descr="HHS_RGB.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63056" y="5867400"/>
              <a:ext cx="1377521" cy="484631"/>
            </a:xfrm>
            <a:prstGeom prst="rect">
              <a:avLst/>
            </a:prstGeom>
          </p:spPr>
        </p:pic>
        <p:pic>
          <p:nvPicPr>
            <p:cNvPr id="21" name="Picture 20" descr="Mac_CMYK_HS-tagline.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4112" y="5867400"/>
              <a:ext cx="1042792" cy="576072"/>
            </a:xfrm>
            <a:prstGeom prst="rect">
              <a:avLst/>
            </a:prstGeom>
          </p:spPr>
        </p:pic>
      </p:grpSp>
      <p:sp>
        <p:nvSpPr>
          <p:cNvPr id="15" name="Picture Placeholder 19"/>
          <p:cNvSpPr>
            <a:spLocks noGrp="1"/>
          </p:cNvSpPr>
          <p:nvPr>
            <p:ph type="pic" sz="quarter" idx="10"/>
          </p:nvPr>
        </p:nvSpPr>
        <p:spPr>
          <a:xfrm>
            <a:off x="0" y="0"/>
            <a:ext cx="9144000" cy="5943600"/>
          </a:xfrm>
        </p:spPr>
        <p:txBody>
          <a:bodyPr vert="horz" anchor="ctr"/>
          <a:lstStyle>
            <a:lvl1pPr algn="ctr">
              <a:defRPr/>
            </a:lvl1pPr>
          </a:lstStyle>
          <a:p>
            <a:r>
              <a:rPr lang="en-US"/>
              <a:t>Click icon to add picture</a:t>
            </a:r>
            <a:endParaRPr lang="en-US" dirty="0"/>
          </a:p>
        </p:txBody>
      </p:sp>
      <p:sp>
        <p:nvSpPr>
          <p:cNvPr id="11" name="Holder 2"/>
          <p:cNvSpPr>
            <a:spLocks noGrp="1"/>
          </p:cNvSpPr>
          <p:nvPr>
            <p:ph type="ctrTitle"/>
          </p:nvPr>
        </p:nvSpPr>
        <p:spPr>
          <a:xfrm>
            <a:off x="914400" y="914399"/>
            <a:ext cx="7315200" cy="1499616"/>
          </a:xfrm>
          <a:prstGeom prst="rect">
            <a:avLst/>
          </a:prstGeom>
        </p:spPr>
        <p:txBody>
          <a:bodyPr wrap="square" lIns="0" tIns="0" rIns="0" bIns="0">
            <a:spAutoFit/>
          </a:bodyPr>
          <a:lstStyle>
            <a:lvl1pPr>
              <a:defRPr sz="5000" b="0" i="0">
                <a:solidFill>
                  <a:srgbClr val="1F497D"/>
                </a:solidFill>
                <a:latin typeface="Verdana"/>
                <a:cs typeface="Verdana"/>
              </a:defRPr>
            </a:lvl1pPr>
          </a:lstStyle>
          <a:p>
            <a:r>
              <a:rPr lang="en-US"/>
              <a:t>Click to edit Master title style</a:t>
            </a:r>
            <a:endParaRPr dirty="0"/>
          </a:p>
        </p:txBody>
      </p:sp>
      <p:sp>
        <p:nvSpPr>
          <p:cNvPr id="12" name="Holder 3"/>
          <p:cNvSpPr>
            <a:spLocks noGrp="1"/>
          </p:cNvSpPr>
          <p:nvPr>
            <p:ph type="subTitle" idx="4"/>
          </p:nvPr>
        </p:nvSpPr>
        <p:spPr>
          <a:xfrm>
            <a:off x="914400" y="2633472"/>
            <a:ext cx="7315200" cy="384721"/>
          </a:xfrm>
          <a:prstGeom prst="rect">
            <a:avLst/>
          </a:prstGeom>
        </p:spPr>
        <p:txBody>
          <a:bodyPr wrap="square" lIns="0" tIns="0" rIns="0" bIns="0">
            <a:spAutoFit/>
          </a:bodyPr>
          <a:lstStyle>
            <a:lvl1pPr>
              <a:defRPr sz="2500" b="0" i="1">
                <a:solidFill>
                  <a:srgbClr val="1C4A7C"/>
                </a:solidFill>
                <a:latin typeface="Verdana"/>
                <a:cs typeface="Verdana"/>
              </a:defRPr>
            </a:lvl1pPr>
          </a:lstStyle>
          <a:p>
            <a:r>
              <a:rPr lang="en-US"/>
              <a:t>Click to edit Master subtitle style</a:t>
            </a:r>
            <a:endParaRPr dirty="0"/>
          </a:p>
        </p:txBody>
      </p:sp>
      <p:sp>
        <p:nvSpPr>
          <p:cNvPr id="22" name="object 33"/>
          <p:cNvSpPr txBox="1"/>
          <p:nvPr userDrawn="1"/>
        </p:nvSpPr>
        <p:spPr>
          <a:xfrm>
            <a:off x="457200" y="6291072"/>
            <a:ext cx="1657350" cy="325516"/>
          </a:xfrm>
          <a:prstGeom prst="rect">
            <a:avLst/>
          </a:prstGeom>
        </p:spPr>
        <p:txBody>
          <a:bodyPr vert="horz" wrap="square" lIns="0" tIns="0" rIns="0" bIns="0" rtlCol="0">
            <a:spAutoFit/>
          </a:bodyPr>
          <a:lstStyle/>
          <a:p>
            <a:pPr marL="12700" algn="ctr">
              <a:lnSpc>
                <a:spcPts val="2710"/>
              </a:lnSpc>
            </a:pPr>
            <a:r>
              <a:rPr sz="1200" b="0" spc="25" dirty="0">
                <a:solidFill>
                  <a:srgbClr val="0F2C52"/>
                </a:solidFill>
                <a:latin typeface="Arial"/>
                <a:cs typeface="Arial"/>
              </a:rPr>
              <a:t>www.</a:t>
            </a:r>
            <a:r>
              <a:rPr sz="1200" b="0" spc="25" dirty="0">
                <a:solidFill>
                  <a:srgbClr val="0F2C52"/>
                </a:solidFill>
                <a:latin typeface="Tahoma"/>
                <a:cs typeface="Tahoma"/>
              </a:rPr>
              <a:t>phri</a:t>
            </a:r>
            <a:r>
              <a:rPr sz="1200" b="0" spc="25" dirty="0">
                <a:solidFill>
                  <a:srgbClr val="0F2C52"/>
                </a:solidFill>
                <a:latin typeface="Arial"/>
                <a:cs typeface="Arial"/>
              </a:rPr>
              <a:t>.ca</a:t>
            </a:r>
            <a:endParaRPr sz="1200" b="0" dirty="0">
              <a:latin typeface="Arial"/>
              <a:cs typeface="Arial"/>
            </a:endParaRPr>
          </a:p>
        </p:txBody>
      </p:sp>
      <p:pic>
        <p:nvPicPr>
          <p:cNvPr id="23" name="Picture 22" descr="PHRI_VisualIdentity_Primary_Colour.emf"/>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464" y="5925312"/>
            <a:ext cx="1855007" cy="576072"/>
          </a:xfrm>
          <a:prstGeom prst="rect">
            <a:avLst/>
          </a:prstGeom>
        </p:spPr>
      </p:pic>
      <p:grpSp>
        <p:nvGrpSpPr>
          <p:cNvPr id="2" name="Group 1">
            <a:extLst>
              <a:ext uri="{FF2B5EF4-FFF2-40B4-BE49-F238E27FC236}">
                <a16:creationId xmlns:a16="http://schemas.microsoft.com/office/drawing/2014/main" id="{BB9D4265-A1A7-8275-DAEF-15702B65B16D}"/>
              </a:ext>
            </a:extLst>
          </p:cNvPr>
          <p:cNvGrpSpPr/>
          <p:nvPr userDrawn="1"/>
        </p:nvGrpSpPr>
        <p:grpSpPr>
          <a:xfrm>
            <a:off x="0" y="5950250"/>
            <a:ext cx="9144000" cy="914400"/>
            <a:chOff x="0" y="5943600"/>
            <a:chExt cx="9144000" cy="914400"/>
          </a:xfrm>
        </p:grpSpPr>
        <p:sp>
          <p:nvSpPr>
            <p:cNvPr id="3" name="Rectangle 2">
              <a:extLst>
                <a:ext uri="{FF2B5EF4-FFF2-40B4-BE49-F238E27FC236}">
                  <a16:creationId xmlns:a16="http://schemas.microsoft.com/office/drawing/2014/main" id="{3DA0EBF7-50AA-AD96-8698-9E40C149D4AD}"/>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9BDA498-1AFE-3710-E4D4-43105590B182}"/>
                </a:ext>
              </a:extLst>
            </p:cNvPr>
            <p:cNvGrpSpPr/>
            <p:nvPr userDrawn="1"/>
          </p:nvGrpSpPr>
          <p:grpSpPr>
            <a:xfrm>
              <a:off x="6803136" y="6172200"/>
              <a:ext cx="1990344" cy="453613"/>
              <a:chOff x="6163056" y="5867400"/>
              <a:chExt cx="2633848" cy="576072"/>
            </a:xfrm>
          </p:grpSpPr>
          <p:pic>
            <p:nvPicPr>
              <p:cNvPr id="7" name="Picture 6" descr="HHS_RGB.emf">
                <a:extLst>
                  <a:ext uri="{FF2B5EF4-FFF2-40B4-BE49-F238E27FC236}">
                    <a16:creationId xmlns:a16="http://schemas.microsoft.com/office/drawing/2014/main" id="{FF8EFADD-C15D-AC99-B875-236449F49B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63056" y="5867400"/>
                <a:ext cx="1377521" cy="484631"/>
              </a:xfrm>
              <a:prstGeom prst="rect">
                <a:avLst/>
              </a:prstGeom>
            </p:spPr>
          </p:pic>
          <p:pic>
            <p:nvPicPr>
              <p:cNvPr id="8" name="Picture 7" descr="Mac_CMYK_HS-tagline.emf">
                <a:extLst>
                  <a:ext uri="{FF2B5EF4-FFF2-40B4-BE49-F238E27FC236}">
                    <a16:creationId xmlns:a16="http://schemas.microsoft.com/office/drawing/2014/main" id="{2C099CC8-84A1-A355-2ABC-51D4D635FF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54112" y="5867400"/>
                <a:ext cx="1042792" cy="576072"/>
              </a:xfrm>
              <a:prstGeom prst="rect">
                <a:avLst/>
              </a:prstGeom>
            </p:spPr>
          </p:pic>
        </p:grpSp>
        <p:pic>
          <p:nvPicPr>
            <p:cNvPr id="5" name="Picture 4" descr="Logo, company name&#10;&#10;Description automatically generated with medium confidence">
              <a:extLst>
                <a:ext uri="{FF2B5EF4-FFF2-40B4-BE49-F238E27FC236}">
                  <a16:creationId xmlns:a16="http://schemas.microsoft.com/office/drawing/2014/main" id="{F89D9655-06EC-7528-AAA4-2DBB5F422A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0811" y="6088383"/>
              <a:ext cx="1695450" cy="574675"/>
            </a:xfrm>
            <a:prstGeom prst="rect">
              <a:avLst/>
            </a:prstGeom>
          </p:spPr>
        </p:pic>
        <p:pic>
          <p:nvPicPr>
            <p:cNvPr id="6" name="Picture 5" descr="PHRI_VisualIdentity_Primary_Colour.emf">
              <a:extLst>
                <a:ext uri="{FF2B5EF4-FFF2-40B4-BE49-F238E27FC236}">
                  <a16:creationId xmlns:a16="http://schemas.microsoft.com/office/drawing/2014/main" id="{6116ACDE-8834-D295-1EAA-29AC1A63D2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48400" y="6090177"/>
              <a:ext cx="1757064" cy="545656"/>
            </a:xfrm>
            <a:prstGeom prst="rect">
              <a:avLst/>
            </a:prstGeom>
            <a:solidFill>
              <a:schemeClr val="bg1"/>
            </a:solidFill>
          </p:spPr>
        </p:pic>
      </p:grpSp>
      <p:grpSp>
        <p:nvGrpSpPr>
          <p:cNvPr id="9" name="Group 8">
            <a:extLst>
              <a:ext uri="{FF2B5EF4-FFF2-40B4-BE49-F238E27FC236}">
                <a16:creationId xmlns:a16="http://schemas.microsoft.com/office/drawing/2014/main" id="{39B39D56-E478-FC94-099C-AC4AF688A8B9}"/>
              </a:ext>
            </a:extLst>
          </p:cNvPr>
          <p:cNvGrpSpPr/>
          <p:nvPr userDrawn="1"/>
        </p:nvGrpSpPr>
        <p:grpSpPr>
          <a:xfrm>
            <a:off x="0" y="5981284"/>
            <a:ext cx="9144000" cy="914400"/>
            <a:chOff x="0" y="5943600"/>
            <a:chExt cx="9144000" cy="914400"/>
          </a:xfrm>
        </p:grpSpPr>
        <p:sp>
          <p:nvSpPr>
            <p:cNvPr id="10" name="Rectangle 9">
              <a:extLst>
                <a:ext uri="{FF2B5EF4-FFF2-40B4-BE49-F238E27FC236}">
                  <a16:creationId xmlns:a16="http://schemas.microsoft.com/office/drawing/2014/main" id="{ED1671EB-F545-D39E-7FDD-CFEFC366FE1D}"/>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Logo, company name&#10;&#10;Description automatically generated with medium confidence">
              <a:extLst>
                <a:ext uri="{FF2B5EF4-FFF2-40B4-BE49-F238E27FC236}">
                  <a16:creationId xmlns:a16="http://schemas.microsoft.com/office/drawing/2014/main" id="{E82DBE7E-8E51-714E-6473-FEE91A9E66E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16" name="Picture 6" descr="CIHR's leaf identifier - full-colour portrait version">
              <a:extLst>
                <a:ext uri="{FF2B5EF4-FFF2-40B4-BE49-F238E27FC236}">
                  <a16:creationId xmlns:a16="http://schemas.microsoft.com/office/drawing/2014/main" id="{0B753CBC-5B8C-EBB7-B8C3-07126BBD976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2540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Layout 1A">
    <p:bg>
      <p:bgPr>
        <a:solidFill>
          <a:schemeClr val="bg1">
            <a:alpha val="19000"/>
          </a:schemeClr>
        </a:solidFill>
        <a:effectLst/>
      </p:bgPr>
    </p:bg>
    <p:spTree>
      <p:nvGrpSpPr>
        <p:cNvPr id="1" name=""/>
        <p:cNvGrpSpPr/>
        <p:nvPr/>
      </p:nvGrpSpPr>
      <p:grpSpPr>
        <a:xfrm>
          <a:off x="0" y="0"/>
          <a:ext cx="0" cy="0"/>
          <a:chOff x="0" y="0"/>
          <a:chExt cx="0" cy="0"/>
        </a:xfrm>
      </p:grpSpPr>
      <p:sp>
        <p:nvSpPr>
          <p:cNvPr id="23" name="Graphic 21" descr="Maple Leaf with solid fill">
            <a:extLst>
              <a:ext uri="{FF2B5EF4-FFF2-40B4-BE49-F238E27FC236}">
                <a16:creationId xmlns:a16="http://schemas.microsoft.com/office/drawing/2014/main" id="{EB8ED9B5-0126-336B-7314-EC4A4DBA6F81}"/>
              </a:ext>
            </a:extLst>
          </p:cNvPr>
          <p:cNvSpPr>
            <a:spLocks noChangeAspect="1"/>
          </p:cNvSpPr>
          <p:nvPr/>
        </p:nvSpPr>
        <p:spPr>
          <a:xfrm rot="20324253">
            <a:off x="4631423" y="-118047"/>
            <a:ext cx="6942170" cy="7094094"/>
          </a:xfrm>
          <a:custGeom>
            <a:avLst/>
            <a:gdLst>
              <a:gd name="connsiteX0" fmla="*/ 4946548 w 6674596"/>
              <a:gd name="connsiteY0" fmla="*/ 4765417 h 6835145"/>
              <a:gd name="connsiteX1" fmla="*/ 6674597 w 6674596"/>
              <a:gd name="connsiteY1" fmla="*/ 3665269 h 6835145"/>
              <a:gd name="connsiteX2" fmla="*/ 6200797 w 6674596"/>
              <a:gd name="connsiteY2" fmla="*/ 3504876 h 6835145"/>
              <a:gd name="connsiteX3" fmla="*/ 6103357 w 6674596"/>
              <a:gd name="connsiteY3" fmla="*/ 3307977 h 6835145"/>
              <a:gd name="connsiteX4" fmla="*/ 6107591 w 6674596"/>
              <a:gd name="connsiteY4" fmla="*/ 3296870 h 6835145"/>
              <a:gd name="connsiteX5" fmla="*/ 6500844 w 6674596"/>
              <a:gd name="connsiteY5" fmla="*/ 2373737 h 6835145"/>
              <a:gd name="connsiteX6" fmla="*/ 5508506 w 6674596"/>
              <a:gd name="connsiteY6" fmla="*/ 2587336 h 6835145"/>
              <a:gd name="connsiteX7" fmla="*/ 5323965 w 6674596"/>
              <a:gd name="connsiteY7" fmla="*/ 2468140 h 6835145"/>
              <a:gd name="connsiteX8" fmla="*/ 5321549 w 6674596"/>
              <a:gd name="connsiteY8" fmla="*/ 2453584 h 6835145"/>
              <a:gd name="connsiteX9" fmla="*/ 5263917 w 6674596"/>
              <a:gd name="connsiteY9" fmla="*/ 1963629 h 6835145"/>
              <a:gd name="connsiteX10" fmla="*/ 4530226 w 6674596"/>
              <a:gd name="connsiteY10" fmla="*/ 2777632 h 6835145"/>
              <a:gd name="connsiteX11" fmla="*/ 4365677 w 6674596"/>
              <a:gd name="connsiteY11" fmla="*/ 2786130 h 6835145"/>
              <a:gd name="connsiteX12" fmla="*/ 4329133 w 6674596"/>
              <a:gd name="connsiteY12" fmla="*/ 2678445 h 6835145"/>
              <a:gd name="connsiteX13" fmla="*/ 4670890 w 6674596"/>
              <a:gd name="connsiteY13" fmla="*/ 833577 h 6835145"/>
              <a:gd name="connsiteX14" fmla="*/ 4075378 w 6674596"/>
              <a:gd name="connsiteY14" fmla="*/ 1230870 h 6835145"/>
              <a:gd name="connsiteX15" fmla="*/ 3859946 w 6674596"/>
              <a:gd name="connsiteY15" fmla="*/ 1187832 h 6835145"/>
              <a:gd name="connsiteX16" fmla="*/ 3846866 w 6674596"/>
              <a:gd name="connsiteY16" fmla="*/ 1163917 h 6835145"/>
              <a:gd name="connsiteX17" fmla="*/ 3337493 w 6674596"/>
              <a:gd name="connsiteY17" fmla="*/ 0 h 6835145"/>
              <a:gd name="connsiteX18" fmla="*/ 2828274 w 6674596"/>
              <a:gd name="connsiteY18" fmla="*/ 1163917 h 6835145"/>
              <a:gd name="connsiteX19" fmla="*/ 2623678 w 6674596"/>
              <a:gd name="connsiteY19" fmla="*/ 1243950 h 6835145"/>
              <a:gd name="connsiteX20" fmla="*/ 2599763 w 6674596"/>
              <a:gd name="connsiteY20" fmla="*/ 1230870 h 6835145"/>
              <a:gd name="connsiteX21" fmla="*/ 2003785 w 6674596"/>
              <a:gd name="connsiteY21" fmla="*/ 833577 h 6835145"/>
              <a:gd name="connsiteX22" fmla="*/ 2345542 w 6674596"/>
              <a:gd name="connsiteY22" fmla="*/ 2678445 h 6835145"/>
              <a:gd name="connsiteX23" fmla="*/ 2252134 w 6674596"/>
              <a:gd name="connsiteY23" fmla="*/ 2814177 h 6835145"/>
              <a:gd name="connsiteX24" fmla="*/ 2144449 w 6674596"/>
              <a:gd name="connsiteY24" fmla="*/ 2777632 h 6835145"/>
              <a:gd name="connsiteX25" fmla="*/ 1410758 w 6674596"/>
              <a:gd name="connsiteY25" fmla="*/ 1963629 h 6835145"/>
              <a:gd name="connsiteX26" fmla="*/ 1353126 w 6674596"/>
              <a:gd name="connsiteY26" fmla="*/ 2453584 h 6835145"/>
              <a:gd name="connsiteX27" fmla="*/ 1180725 w 6674596"/>
              <a:gd name="connsiteY27" fmla="*/ 2589751 h 6835145"/>
              <a:gd name="connsiteX28" fmla="*/ 1166169 w 6674596"/>
              <a:gd name="connsiteY28" fmla="*/ 2587336 h 6835145"/>
              <a:gd name="connsiteX29" fmla="*/ 173753 w 6674596"/>
              <a:gd name="connsiteY29" fmla="*/ 2373737 h 6835145"/>
              <a:gd name="connsiteX30" fmla="*/ 567006 w 6674596"/>
              <a:gd name="connsiteY30" fmla="*/ 3296870 h 6835145"/>
              <a:gd name="connsiteX31" fmla="*/ 484907 w 6674596"/>
              <a:gd name="connsiteY31" fmla="*/ 3500643 h 6835145"/>
              <a:gd name="connsiteX32" fmla="*/ 473800 w 6674596"/>
              <a:gd name="connsiteY32" fmla="*/ 3504876 h 6835145"/>
              <a:gd name="connsiteX33" fmla="*/ 0 w 6674596"/>
              <a:gd name="connsiteY33" fmla="*/ 3665269 h 6835145"/>
              <a:gd name="connsiteX34" fmla="*/ 1728437 w 6674596"/>
              <a:gd name="connsiteY34" fmla="*/ 4765417 h 6835145"/>
              <a:gd name="connsiteX35" fmla="*/ 1789255 w 6674596"/>
              <a:gd name="connsiteY35" fmla="*/ 4954160 h 6835145"/>
              <a:gd name="connsiteX36" fmla="*/ 1503654 w 6674596"/>
              <a:gd name="connsiteY36" fmla="*/ 5668200 h 6835145"/>
              <a:gd name="connsiteX37" fmla="*/ 3082029 w 6674596"/>
              <a:gd name="connsiteY37" fmla="*/ 5305005 h 6835145"/>
              <a:gd name="connsiteX38" fmla="*/ 3175143 w 6674596"/>
              <a:gd name="connsiteY38" fmla="*/ 5363282 h 6835145"/>
              <a:gd name="connsiteX39" fmla="*/ 3177022 w 6674596"/>
              <a:gd name="connsiteY39" fmla="*/ 5384541 h 6835145"/>
              <a:gd name="connsiteX40" fmla="*/ 3104476 w 6674596"/>
              <a:gd name="connsiteY40" fmla="*/ 6835145 h 6835145"/>
              <a:gd name="connsiteX41" fmla="*/ 3570509 w 6674596"/>
              <a:gd name="connsiteY41" fmla="*/ 6835145 h 6835145"/>
              <a:gd name="connsiteX42" fmla="*/ 3497963 w 6674596"/>
              <a:gd name="connsiteY42" fmla="*/ 5384308 h 6835145"/>
              <a:gd name="connsiteX43" fmla="*/ 3571946 w 6674596"/>
              <a:gd name="connsiteY43" fmla="*/ 5303118 h 6835145"/>
              <a:gd name="connsiteX44" fmla="*/ 3592956 w 6674596"/>
              <a:gd name="connsiteY44" fmla="*/ 5305005 h 6835145"/>
              <a:gd name="connsiteX45" fmla="*/ 5171331 w 6674596"/>
              <a:gd name="connsiteY45" fmla="*/ 5668200 h 6835145"/>
              <a:gd name="connsiteX46" fmla="*/ 4885731 w 6674596"/>
              <a:gd name="connsiteY46" fmla="*/ 4954160 h 6835145"/>
              <a:gd name="connsiteX47" fmla="*/ 4946548 w 6674596"/>
              <a:gd name="connsiteY47" fmla="*/ 4765417 h 683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674596" h="6835145">
                <a:moveTo>
                  <a:pt x="4946548" y="4765417"/>
                </a:moveTo>
                <a:lnTo>
                  <a:pt x="6674597" y="3665269"/>
                </a:lnTo>
                <a:lnTo>
                  <a:pt x="6200797" y="3504876"/>
                </a:lnTo>
                <a:cubicBezTo>
                  <a:pt x="6119521" y="3477411"/>
                  <a:pt x="6075893" y="3389253"/>
                  <a:pt x="6103357" y="3307977"/>
                </a:cubicBezTo>
                <a:cubicBezTo>
                  <a:pt x="6104624" y="3304226"/>
                  <a:pt x="6106037" y="3300521"/>
                  <a:pt x="6107591" y="3296870"/>
                </a:cubicBezTo>
                <a:lnTo>
                  <a:pt x="6500844" y="2373737"/>
                </a:lnTo>
                <a:lnTo>
                  <a:pt x="5508506" y="2587336"/>
                </a:lnTo>
                <a:cubicBezTo>
                  <a:pt x="5424628" y="2605379"/>
                  <a:pt x="5342008" y="2552018"/>
                  <a:pt x="5323965" y="2468140"/>
                </a:cubicBezTo>
                <a:cubicBezTo>
                  <a:pt x="5322932" y="2463332"/>
                  <a:pt x="5322124" y="2458470"/>
                  <a:pt x="5321549" y="2453584"/>
                </a:cubicBezTo>
                <a:lnTo>
                  <a:pt x="5263917" y="1963629"/>
                </a:lnTo>
                <a:lnTo>
                  <a:pt x="4530226" y="2777632"/>
                </a:lnTo>
                <a:cubicBezTo>
                  <a:pt x="4487133" y="2825416"/>
                  <a:pt x="4413461" y="2829222"/>
                  <a:pt x="4365677" y="2786130"/>
                </a:cubicBezTo>
                <a:cubicBezTo>
                  <a:pt x="4335618" y="2759022"/>
                  <a:pt x="4321777" y="2718252"/>
                  <a:pt x="4329133" y="2678445"/>
                </a:cubicBezTo>
                <a:lnTo>
                  <a:pt x="4670890" y="833577"/>
                </a:lnTo>
                <a:lnTo>
                  <a:pt x="4075378" y="1230870"/>
                </a:lnTo>
                <a:cubicBezTo>
                  <a:pt x="4004005" y="1278475"/>
                  <a:pt x="3907551" y="1259205"/>
                  <a:pt x="3859946" y="1187832"/>
                </a:cubicBezTo>
                <a:cubicBezTo>
                  <a:pt x="3854890" y="1180259"/>
                  <a:pt x="3850517" y="1172258"/>
                  <a:pt x="3846866" y="1163917"/>
                </a:cubicBezTo>
                <a:lnTo>
                  <a:pt x="3337493" y="0"/>
                </a:lnTo>
                <a:lnTo>
                  <a:pt x="2828274" y="1163917"/>
                </a:lnTo>
                <a:cubicBezTo>
                  <a:pt x="2793881" y="1242513"/>
                  <a:pt x="2702275" y="1278343"/>
                  <a:pt x="2623678" y="1243950"/>
                </a:cubicBezTo>
                <a:cubicBezTo>
                  <a:pt x="2615336" y="1240299"/>
                  <a:pt x="2607336" y="1235919"/>
                  <a:pt x="2599763" y="1230870"/>
                </a:cubicBezTo>
                <a:lnTo>
                  <a:pt x="2003785" y="833577"/>
                </a:lnTo>
                <a:lnTo>
                  <a:pt x="2345542" y="2678445"/>
                </a:lnTo>
                <a:cubicBezTo>
                  <a:pt x="2357232" y="2741717"/>
                  <a:pt x="2315413" y="2802487"/>
                  <a:pt x="2252134" y="2814177"/>
                </a:cubicBezTo>
                <a:cubicBezTo>
                  <a:pt x="2212327" y="2821532"/>
                  <a:pt x="2171557" y="2807691"/>
                  <a:pt x="2144449" y="2777632"/>
                </a:cubicBezTo>
                <a:lnTo>
                  <a:pt x="1410758" y="1963629"/>
                </a:lnTo>
                <a:lnTo>
                  <a:pt x="1353126" y="2453584"/>
                </a:lnTo>
                <a:cubicBezTo>
                  <a:pt x="1343122" y="2538791"/>
                  <a:pt x="1265931" y="2599755"/>
                  <a:pt x="1180725" y="2589751"/>
                </a:cubicBezTo>
                <a:cubicBezTo>
                  <a:pt x="1175839" y="2589177"/>
                  <a:pt x="1170977" y="2588369"/>
                  <a:pt x="1166169" y="2587336"/>
                </a:cubicBezTo>
                <a:lnTo>
                  <a:pt x="173753" y="2373737"/>
                </a:lnTo>
                <a:lnTo>
                  <a:pt x="567006" y="3296870"/>
                </a:lnTo>
                <a:cubicBezTo>
                  <a:pt x="600607" y="3375808"/>
                  <a:pt x="563845" y="3467042"/>
                  <a:pt x="484907" y="3500643"/>
                </a:cubicBezTo>
                <a:cubicBezTo>
                  <a:pt x="481256" y="3502196"/>
                  <a:pt x="477551" y="3503610"/>
                  <a:pt x="473800" y="3504876"/>
                </a:cubicBezTo>
                <a:lnTo>
                  <a:pt x="0" y="3665269"/>
                </a:lnTo>
                <a:lnTo>
                  <a:pt x="1728437" y="4765417"/>
                </a:lnTo>
                <a:cubicBezTo>
                  <a:pt x="1791453" y="4805527"/>
                  <a:pt x="1816999" y="4884807"/>
                  <a:pt x="1789255" y="4954160"/>
                </a:cubicBezTo>
                <a:lnTo>
                  <a:pt x="1503654" y="5668200"/>
                </a:lnTo>
                <a:lnTo>
                  <a:pt x="3082029" y="5305005"/>
                </a:lnTo>
                <a:cubicBezTo>
                  <a:pt x="3123832" y="5295389"/>
                  <a:pt x="3165519" y="5321479"/>
                  <a:pt x="3175143" y="5363282"/>
                </a:cubicBezTo>
                <a:cubicBezTo>
                  <a:pt x="3176743" y="5370249"/>
                  <a:pt x="3177372" y="5377403"/>
                  <a:pt x="3177022" y="5384541"/>
                </a:cubicBezTo>
                <a:lnTo>
                  <a:pt x="3104476" y="6835145"/>
                </a:lnTo>
                <a:lnTo>
                  <a:pt x="3570509" y="6835145"/>
                </a:lnTo>
                <a:lnTo>
                  <a:pt x="3497963" y="5384308"/>
                </a:lnTo>
                <a:cubicBezTo>
                  <a:pt x="3495975" y="5341457"/>
                  <a:pt x="3529094" y="5305106"/>
                  <a:pt x="3571946" y="5303118"/>
                </a:cubicBezTo>
                <a:cubicBezTo>
                  <a:pt x="3579007" y="5302784"/>
                  <a:pt x="3586075" y="5303421"/>
                  <a:pt x="3592956" y="5305005"/>
                </a:cubicBezTo>
                <a:lnTo>
                  <a:pt x="5171331" y="5668200"/>
                </a:lnTo>
                <a:lnTo>
                  <a:pt x="4885731" y="4954160"/>
                </a:lnTo>
                <a:cubicBezTo>
                  <a:pt x="4857986" y="4884807"/>
                  <a:pt x="4883533" y="4805527"/>
                  <a:pt x="4946548" y="4765417"/>
                </a:cubicBezTo>
                <a:close/>
              </a:path>
            </a:pathLst>
          </a:custGeom>
          <a:gradFill flip="none" rotWithShape="1">
            <a:gsLst>
              <a:gs pos="82000">
                <a:srgbClr val="D57771">
                  <a:alpha val="67000"/>
                </a:srgbClr>
              </a:gs>
              <a:gs pos="67000">
                <a:srgbClr val="DFA3A0"/>
              </a:gs>
              <a:gs pos="3000">
                <a:schemeClr val="accent1">
                  <a:lumMod val="5000"/>
                  <a:lumOff val="95000"/>
                  <a:alpha val="29000"/>
                </a:schemeClr>
              </a:gs>
              <a:gs pos="100000">
                <a:srgbClr val="CA4A42">
                  <a:alpha val="68000"/>
                </a:srgbClr>
              </a:gs>
            </a:gsLst>
            <a:lin ang="16200000" scaled="1"/>
            <a:tileRect/>
          </a:gradFill>
          <a:ln w="7094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CA"/>
          </a:p>
        </p:txBody>
      </p:sp>
      <p:sp>
        <p:nvSpPr>
          <p:cNvPr id="7"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9" name="object 33"/>
          <p:cNvSpPr txBox="1"/>
          <p:nvPr userDrawn="1"/>
        </p:nvSpPr>
        <p:spPr>
          <a:xfrm>
            <a:off x="6976872" y="6172200"/>
            <a:ext cx="1828800" cy="312265"/>
          </a:xfrm>
          <a:prstGeom prst="rect">
            <a:avLst/>
          </a:prstGeom>
        </p:spPr>
        <p:txBody>
          <a:bodyPr vert="horz" wrap="square" lIns="0" tIns="0" rIns="0" bIns="0" rtlCol="0">
            <a:spAutoFit/>
          </a:bodyPr>
          <a:lstStyle/>
          <a:p>
            <a:pPr marL="12700" algn="r">
              <a:lnSpc>
                <a:spcPts val="2710"/>
              </a:lnSpc>
            </a:pPr>
            <a:r>
              <a:rPr lang="en-CA" b="0" spc="25" dirty="0">
                <a:solidFill>
                  <a:srgbClr val="0F2C52"/>
                </a:solidFill>
                <a:latin typeface="Arial"/>
                <a:cs typeface="Arial"/>
              </a:rPr>
              <a:t>www.act-aec.ca</a:t>
            </a:r>
            <a:endParaRPr b="0" dirty="0">
              <a:latin typeface="Arial"/>
              <a:cs typeface="Arial"/>
            </a:endParaRPr>
          </a:p>
        </p:txBody>
      </p:sp>
      <p:sp>
        <p:nvSpPr>
          <p:cNvPr id="12" name="Content Placeholder 11"/>
          <p:cNvSpPr>
            <a:spLocks noGrp="1"/>
          </p:cNvSpPr>
          <p:nvPr>
            <p:ph sz="quarter" idx="10" hasCustomPrompt="1"/>
          </p:nvPr>
        </p:nvSpPr>
        <p:spPr>
          <a:xfrm>
            <a:off x="900684" y="1609344"/>
            <a:ext cx="7342632" cy="4114800"/>
          </a:xfrm>
        </p:spPr>
        <p:txBody>
          <a:bodyPr vert="horz"/>
          <a:lstStyle>
            <a:lvl1pPr>
              <a:defRPr baseline="0"/>
            </a:lvl1pPr>
          </a:lstStyle>
          <a:p>
            <a:pPr lvl="0"/>
            <a:r>
              <a:rPr lang="en-US" dirty="0"/>
              <a:t>Click to add content</a:t>
            </a:r>
          </a:p>
        </p:txBody>
      </p:sp>
      <p:pic>
        <p:nvPicPr>
          <p:cNvPr id="2" name="Picture 1" descr="Logo, company name&#10;&#10;Description automatically generated with medium confidence">
            <a:extLst>
              <a:ext uri="{FF2B5EF4-FFF2-40B4-BE49-F238E27FC236}">
                <a16:creationId xmlns:a16="http://schemas.microsoft.com/office/drawing/2014/main" id="{643787C2-11D4-466C-D2AC-1EFB42DE2D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328" y="6002893"/>
            <a:ext cx="1888412" cy="640080"/>
          </a:xfrm>
          <a:prstGeom prst="rect">
            <a:avLst/>
          </a:prstGeom>
        </p:spPr>
      </p:pic>
      <p:pic>
        <p:nvPicPr>
          <p:cNvPr id="3" name="Picture 2" descr="CIHR's leaf identifier - full-colour portrait version">
            <a:extLst>
              <a:ext uri="{FF2B5EF4-FFF2-40B4-BE49-F238E27FC236}">
                <a16:creationId xmlns:a16="http://schemas.microsoft.com/office/drawing/2014/main" id="{A4257D62-FC1B-9747-80B4-79701B075C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26861" y="6007624"/>
            <a:ext cx="2570166"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018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1A">
    <p:bg>
      <p:bgPr>
        <a:solidFill>
          <a:schemeClr val="bg1">
            <a:alpha val="19000"/>
          </a:schemeClr>
        </a:solidFill>
        <a:effectLst/>
      </p:bgPr>
    </p:bg>
    <p:spTree>
      <p:nvGrpSpPr>
        <p:cNvPr id="1" name=""/>
        <p:cNvGrpSpPr/>
        <p:nvPr/>
      </p:nvGrpSpPr>
      <p:grpSpPr>
        <a:xfrm>
          <a:off x="0" y="0"/>
          <a:ext cx="0" cy="0"/>
          <a:chOff x="0" y="0"/>
          <a:chExt cx="0" cy="0"/>
        </a:xfrm>
      </p:grpSpPr>
      <p:pic>
        <p:nvPicPr>
          <p:cNvPr id="1028" name="Picture 4" descr="Red organic and natural maple leaf flat icon for apps and websites">
            <a:extLst>
              <a:ext uri="{FF2B5EF4-FFF2-40B4-BE49-F238E27FC236}">
                <a16:creationId xmlns:a16="http://schemas.microsoft.com/office/drawing/2014/main" id="{A5323CF2-A776-E138-0E96-A36095FC337C}"/>
              </a:ext>
            </a:extLst>
          </p:cNvPr>
          <p:cNvPicPr>
            <a:picLocks noChangeAspect="1" noChangeArrowheads="1"/>
          </p:cNvPicPr>
          <p:nvPr userDrawn="1"/>
        </p:nvPicPr>
        <p:blipFill>
          <a:blip r:embed="rId2">
            <a:alphaModFix amt="28000"/>
            <a:extLst>
              <a:ext uri="{BEBA8EAE-BF5A-486C-A8C5-ECC9F3942E4B}">
                <a14:imgProps xmlns:a14="http://schemas.microsoft.com/office/drawing/2010/main">
                  <a14:imgLayer r:embed="rId3">
                    <a14:imgEffect>
                      <a14:backgroundRemoval t="10000" b="90000" l="10000" r="90000"/>
                    </a14:imgEffect>
                    <a14:imgEffect>
                      <a14:artisticCrisscrossEtching/>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0154268">
            <a:off x="3214595" y="-411406"/>
            <a:ext cx="8156299" cy="8156299"/>
          </a:xfrm>
          <a:prstGeom prst="rect">
            <a:avLst/>
          </a:prstGeom>
          <a:noFill/>
          <a:extLst>
            <a:ext uri="{909E8E84-426E-40DD-AFC4-6F175D3DCCD1}">
              <a14:hiddenFill xmlns:a14="http://schemas.microsoft.com/office/drawing/2010/main">
                <a:solidFill>
                  <a:srgbClr val="FFFFFF"/>
                </a:solidFill>
              </a14:hiddenFill>
            </a:ext>
          </a:extLst>
        </p:spPr>
      </p:pic>
      <p:sp>
        <p:nvSpPr>
          <p:cNvPr id="7"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9" name="object 33"/>
          <p:cNvSpPr txBox="1"/>
          <p:nvPr userDrawn="1"/>
        </p:nvSpPr>
        <p:spPr>
          <a:xfrm>
            <a:off x="6976872" y="6172200"/>
            <a:ext cx="1828800" cy="312265"/>
          </a:xfrm>
          <a:prstGeom prst="rect">
            <a:avLst/>
          </a:prstGeom>
        </p:spPr>
        <p:txBody>
          <a:bodyPr vert="horz" wrap="square" lIns="0" tIns="0" rIns="0" bIns="0" rtlCol="0">
            <a:spAutoFit/>
          </a:bodyPr>
          <a:lstStyle/>
          <a:p>
            <a:pPr marL="12700" algn="r">
              <a:lnSpc>
                <a:spcPts val="2710"/>
              </a:lnSpc>
            </a:pPr>
            <a:r>
              <a:rPr lang="en-CA" b="0" spc="25" dirty="0">
                <a:solidFill>
                  <a:srgbClr val="0F2C52"/>
                </a:solidFill>
                <a:latin typeface="Arial"/>
                <a:cs typeface="Arial"/>
              </a:rPr>
              <a:t>www.act-aec.ca</a:t>
            </a:r>
            <a:endParaRPr b="0" dirty="0">
              <a:latin typeface="Arial"/>
              <a:cs typeface="Arial"/>
            </a:endParaRPr>
          </a:p>
        </p:txBody>
      </p:sp>
      <p:sp>
        <p:nvSpPr>
          <p:cNvPr id="12" name="Content Placeholder 11"/>
          <p:cNvSpPr>
            <a:spLocks noGrp="1"/>
          </p:cNvSpPr>
          <p:nvPr>
            <p:ph sz="quarter" idx="10" hasCustomPrompt="1"/>
          </p:nvPr>
        </p:nvSpPr>
        <p:spPr>
          <a:xfrm>
            <a:off x="900684" y="1609344"/>
            <a:ext cx="7342632" cy="4114800"/>
          </a:xfrm>
        </p:spPr>
        <p:txBody>
          <a:bodyPr vert="horz"/>
          <a:lstStyle>
            <a:lvl1pPr>
              <a:defRPr baseline="0"/>
            </a:lvl1pPr>
          </a:lstStyle>
          <a:p>
            <a:pPr lvl="0"/>
            <a:r>
              <a:rPr lang="en-US" dirty="0"/>
              <a:t>Click to add content</a:t>
            </a:r>
          </a:p>
        </p:txBody>
      </p:sp>
      <p:pic>
        <p:nvPicPr>
          <p:cNvPr id="14" name="Picture 13" descr="Logo, company name&#10;&#10;Description automatically generated with medium confidence">
            <a:extLst>
              <a:ext uri="{FF2B5EF4-FFF2-40B4-BE49-F238E27FC236}">
                <a16:creationId xmlns:a16="http://schemas.microsoft.com/office/drawing/2014/main" id="{C4A8F806-0225-6592-A52B-A48DBAC1E20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8328" y="6002893"/>
            <a:ext cx="1888412" cy="640080"/>
          </a:xfrm>
          <a:prstGeom prst="rect">
            <a:avLst/>
          </a:prstGeom>
        </p:spPr>
      </p:pic>
      <p:pic>
        <p:nvPicPr>
          <p:cNvPr id="2" name="Picture 1" descr="CIHR's leaf identifier - full-colour portrait version">
            <a:extLst>
              <a:ext uri="{FF2B5EF4-FFF2-40B4-BE49-F238E27FC236}">
                <a16:creationId xmlns:a16="http://schemas.microsoft.com/office/drawing/2014/main" id="{0B0A2EC1-44B5-B87B-F2A2-381F8227120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526861" y="6007624"/>
            <a:ext cx="2570166"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540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1B">
    <p:spTree>
      <p:nvGrpSpPr>
        <p:cNvPr id="1" name=""/>
        <p:cNvGrpSpPr/>
        <p:nvPr/>
      </p:nvGrpSpPr>
      <p:grpSpPr>
        <a:xfrm>
          <a:off x="0" y="0"/>
          <a:ext cx="0" cy="0"/>
          <a:chOff x="0" y="0"/>
          <a:chExt cx="0" cy="0"/>
        </a:xfrm>
      </p:grpSpPr>
      <p:sp>
        <p:nvSpPr>
          <p:cNvPr id="9" name="object 33"/>
          <p:cNvSpPr txBox="1"/>
          <p:nvPr userDrawn="1"/>
        </p:nvSpPr>
        <p:spPr>
          <a:xfrm>
            <a:off x="457200" y="6334639"/>
            <a:ext cx="1657350" cy="294761"/>
          </a:xfrm>
          <a:prstGeom prst="rect">
            <a:avLst/>
          </a:prstGeom>
        </p:spPr>
        <p:txBody>
          <a:bodyPr vert="horz" wrap="square" lIns="0" tIns="0" rIns="0" bIns="0" rtlCol="0">
            <a:spAutoFit/>
          </a:bodyPr>
          <a:lstStyle/>
          <a:p>
            <a:pPr marL="12700" algn="ctr">
              <a:lnSpc>
                <a:spcPts val="2710"/>
              </a:lnSpc>
            </a:pPr>
            <a:r>
              <a:rPr lang="en-CA" sz="1200" b="0" spc="25" dirty="0">
                <a:solidFill>
                  <a:srgbClr val="0F2C52"/>
                </a:solidFill>
                <a:latin typeface="Arial"/>
                <a:cs typeface="Arial"/>
              </a:rPr>
              <a:t>www.act-aec.ca</a:t>
            </a:r>
            <a:endParaRPr lang="en-CA" sz="1200" b="0" dirty="0">
              <a:latin typeface="Arial"/>
              <a:cs typeface="Arial"/>
            </a:endParaRPr>
          </a:p>
        </p:txBody>
      </p:sp>
      <p:sp>
        <p:nvSpPr>
          <p:cNvPr id="8"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13" name="Content Placeholder 11"/>
          <p:cNvSpPr>
            <a:spLocks noGrp="1"/>
          </p:cNvSpPr>
          <p:nvPr>
            <p:ph sz="quarter" idx="10" hasCustomPrompt="1"/>
          </p:nvPr>
        </p:nvSpPr>
        <p:spPr>
          <a:xfrm>
            <a:off x="900684" y="1609344"/>
            <a:ext cx="7342632" cy="4114800"/>
          </a:xfrm>
        </p:spPr>
        <p:txBody>
          <a:bodyPr vert="horz"/>
          <a:lstStyle>
            <a:lvl1pPr>
              <a:defRPr baseline="0"/>
            </a:lvl1pPr>
          </a:lstStyle>
          <a:p>
            <a:pPr lvl="0"/>
            <a:r>
              <a:rPr lang="en-US" dirty="0"/>
              <a:t>Click to add content</a:t>
            </a:r>
          </a:p>
        </p:txBody>
      </p:sp>
      <p:pic>
        <p:nvPicPr>
          <p:cNvPr id="2" name="Picture 1" descr="Logo, company name&#10;&#10;Description automatically generated with medium confidence">
            <a:extLst>
              <a:ext uri="{FF2B5EF4-FFF2-40B4-BE49-F238E27FC236}">
                <a16:creationId xmlns:a16="http://schemas.microsoft.com/office/drawing/2014/main" id="{5BA58C07-D3D7-9985-6C69-252FE2D8B0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875" y="5937268"/>
            <a:ext cx="1523999" cy="516562"/>
          </a:xfrm>
          <a:prstGeom prst="rect">
            <a:avLst/>
          </a:prstGeom>
        </p:spPr>
      </p:pic>
      <p:sp>
        <p:nvSpPr>
          <p:cNvPr id="3" name="Graphic 15" descr="Maple Leaf outline">
            <a:extLst>
              <a:ext uri="{FF2B5EF4-FFF2-40B4-BE49-F238E27FC236}">
                <a16:creationId xmlns:a16="http://schemas.microsoft.com/office/drawing/2014/main" id="{1810C4AF-C006-93EA-3AED-347218A5166B}"/>
              </a:ext>
            </a:extLst>
          </p:cNvPr>
          <p:cNvSpPr/>
          <p:nvPr userDrawn="1"/>
        </p:nvSpPr>
        <p:spPr>
          <a:xfrm rot="20356013">
            <a:off x="4959032" y="-130136"/>
            <a:ext cx="7322185" cy="7118270"/>
          </a:xfrm>
          <a:custGeom>
            <a:avLst/>
            <a:gdLst>
              <a:gd name="connsiteX0" fmla="*/ 4597158 w 6257242"/>
              <a:gd name="connsiteY0" fmla="*/ 4471446 h 6136283"/>
              <a:gd name="connsiteX1" fmla="*/ 6257242 w 6257242"/>
              <a:gd name="connsiteY1" fmla="*/ 3414383 h 6136283"/>
              <a:gd name="connsiteX2" fmla="*/ 5696077 w 6257242"/>
              <a:gd name="connsiteY2" fmla="*/ 3224395 h 6136283"/>
              <a:gd name="connsiteX3" fmla="*/ 5654802 w 6257242"/>
              <a:gd name="connsiteY3" fmla="*/ 3137149 h 6136283"/>
              <a:gd name="connsiteX4" fmla="*/ 5655781 w 6257242"/>
              <a:gd name="connsiteY4" fmla="*/ 3134581 h 6136283"/>
              <a:gd name="connsiteX5" fmla="*/ 6058600 w 6257242"/>
              <a:gd name="connsiteY5" fmla="*/ 2188190 h 6136283"/>
              <a:gd name="connsiteX6" fmla="*/ 5043252 w 6257242"/>
              <a:gd name="connsiteY6" fmla="*/ 2406981 h 6136283"/>
              <a:gd name="connsiteX7" fmla="*/ 4992670 w 6257242"/>
              <a:gd name="connsiteY7" fmla="*/ 2397758 h 6136283"/>
              <a:gd name="connsiteX8" fmla="*/ 4962447 w 6257242"/>
              <a:gd name="connsiteY8" fmla="*/ 2349233 h 6136283"/>
              <a:gd name="connsiteX9" fmla="*/ 4892994 w 6257242"/>
              <a:gd name="connsiteY9" fmla="*/ 1758271 h 6136283"/>
              <a:gd name="connsiteX10" fmla="*/ 4136023 w 6257242"/>
              <a:gd name="connsiteY10" fmla="*/ 2597820 h 6136283"/>
              <a:gd name="connsiteX11" fmla="*/ 4113534 w 6257242"/>
              <a:gd name="connsiteY11" fmla="*/ 2608532 h 6136283"/>
              <a:gd name="connsiteX12" fmla="*/ 4089981 w 6257242"/>
              <a:gd name="connsiteY12" fmla="*/ 2600161 h 6136283"/>
              <a:gd name="connsiteX13" fmla="*/ 4079836 w 6257242"/>
              <a:gd name="connsiteY13" fmla="*/ 2570081 h 6136283"/>
              <a:gd name="connsiteX14" fmla="*/ 4414123 w 6257242"/>
              <a:gd name="connsiteY14" fmla="*/ 765484 h 6136283"/>
              <a:gd name="connsiteX15" fmla="*/ 3745194 w 6257242"/>
              <a:gd name="connsiteY15" fmla="*/ 1211791 h 6136283"/>
              <a:gd name="connsiteX16" fmla="*/ 3652116 w 6257242"/>
              <a:gd name="connsiteY16" fmla="*/ 1193275 h 6136283"/>
              <a:gd name="connsiteX17" fmla="*/ 3646440 w 6257242"/>
              <a:gd name="connsiteY17" fmla="*/ 1182846 h 6136283"/>
              <a:gd name="connsiteX18" fmla="*/ 3128621 w 6257242"/>
              <a:gd name="connsiteY18" fmla="*/ 0 h 6136283"/>
              <a:gd name="connsiteX19" fmla="*/ 2610732 w 6257242"/>
              <a:gd name="connsiteY19" fmla="*/ 1182846 h 6136283"/>
              <a:gd name="connsiteX20" fmla="*/ 2522194 w 6257242"/>
              <a:gd name="connsiteY20" fmla="*/ 1217325 h 6136283"/>
              <a:gd name="connsiteX21" fmla="*/ 2512049 w 6257242"/>
              <a:gd name="connsiteY21" fmla="*/ 1211791 h 6136283"/>
              <a:gd name="connsiteX22" fmla="*/ 1842765 w 6257242"/>
              <a:gd name="connsiteY22" fmla="*/ 765625 h 6136283"/>
              <a:gd name="connsiteX23" fmla="*/ 2177975 w 6257242"/>
              <a:gd name="connsiteY23" fmla="*/ 2570152 h 6136283"/>
              <a:gd name="connsiteX24" fmla="*/ 2151874 w 6257242"/>
              <a:gd name="connsiteY24" fmla="*/ 2608093 h 6136283"/>
              <a:gd name="connsiteX25" fmla="*/ 2151796 w 6257242"/>
              <a:gd name="connsiteY25" fmla="*/ 2608107 h 6136283"/>
              <a:gd name="connsiteX26" fmla="*/ 2121716 w 6257242"/>
              <a:gd name="connsiteY26" fmla="*/ 2597891 h 6136283"/>
              <a:gd name="connsiteX27" fmla="*/ 1364533 w 6257242"/>
              <a:gd name="connsiteY27" fmla="*/ 1758129 h 6136283"/>
              <a:gd name="connsiteX28" fmla="*/ 1295008 w 6257242"/>
              <a:gd name="connsiteY28" fmla="*/ 2349091 h 6136283"/>
              <a:gd name="connsiteX29" fmla="*/ 1217729 w 6257242"/>
              <a:gd name="connsiteY29" fmla="*/ 2407414 h 6136283"/>
              <a:gd name="connsiteX30" fmla="*/ 1214274 w 6257242"/>
              <a:gd name="connsiteY30" fmla="*/ 2406839 h 6136283"/>
              <a:gd name="connsiteX31" fmla="*/ 198643 w 6257242"/>
              <a:gd name="connsiteY31" fmla="*/ 2188190 h 6136283"/>
              <a:gd name="connsiteX32" fmla="*/ 601745 w 6257242"/>
              <a:gd name="connsiteY32" fmla="*/ 3134510 h 6136283"/>
              <a:gd name="connsiteX33" fmla="*/ 602242 w 6257242"/>
              <a:gd name="connsiteY33" fmla="*/ 3185873 h 6136283"/>
              <a:gd name="connsiteX34" fmla="*/ 561378 w 6257242"/>
              <a:gd name="connsiteY34" fmla="*/ 3224395 h 6136283"/>
              <a:gd name="connsiteX35" fmla="*/ 0 w 6257242"/>
              <a:gd name="connsiteY35" fmla="*/ 3414383 h 6136283"/>
              <a:gd name="connsiteX36" fmla="*/ 1660865 w 6257242"/>
              <a:gd name="connsiteY36" fmla="*/ 4471446 h 6136283"/>
              <a:gd name="connsiteX37" fmla="*/ 1687185 w 6257242"/>
              <a:gd name="connsiteY37" fmla="*/ 4552960 h 6136283"/>
              <a:gd name="connsiteX38" fmla="*/ 1382978 w 6257242"/>
              <a:gd name="connsiteY38" fmla="*/ 5313477 h 6136283"/>
              <a:gd name="connsiteX39" fmla="*/ 3057677 w 6257242"/>
              <a:gd name="connsiteY39" fmla="*/ 4927402 h 6136283"/>
              <a:gd name="connsiteX40" fmla="*/ 3057677 w 6257242"/>
              <a:gd name="connsiteY40" fmla="*/ 6065339 h 6136283"/>
              <a:gd name="connsiteX41" fmla="*/ 3128621 w 6257242"/>
              <a:gd name="connsiteY41" fmla="*/ 6136283 h 6136283"/>
              <a:gd name="connsiteX42" fmla="*/ 3199565 w 6257242"/>
              <a:gd name="connsiteY42" fmla="*/ 6065339 h 6136283"/>
              <a:gd name="connsiteX43" fmla="*/ 3199565 w 6257242"/>
              <a:gd name="connsiteY43" fmla="*/ 4329558 h 6136283"/>
              <a:gd name="connsiteX44" fmla="*/ 4516779 w 6257242"/>
              <a:gd name="connsiteY44" fmla="*/ 3432474 h 6136283"/>
              <a:gd name="connsiteX45" fmla="*/ 4535544 w 6257242"/>
              <a:gd name="connsiteY45" fmla="*/ 3333826 h 6136283"/>
              <a:gd name="connsiteX46" fmla="*/ 4436896 w 6257242"/>
              <a:gd name="connsiteY46" fmla="*/ 3315062 h 6136283"/>
              <a:gd name="connsiteX47" fmla="*/ 3199565 w 6257242"/>
              <a:gd name="connsiteY47" fmla="*/ 4157590 h 6136283"/>
              <a:gd name="connsiteX48" fmla="*/ 3199565 w 6257242"/>
              <a:gd name="connsiteY48" fmla="*/ 1879656 h 6136283"/>
              <a:gd name="connsiteX49" fmla="*/ 3128621 w 6257242"/>
              <a:gd name="connsiteY49" fmla="*/ 1808712 h 6136283"/>
              <a:gd name="connsiteX50" fmla="*/ 3057677 w 6257242"/>
              <a:gd name="connsiteY50" fmla="*/ 1879656 h 6136283"/>
              <a:gd name="connsiteX51" fmla="*/ 3057677 w 6257242"/>
              <a:gd name="connsiteY51" fmla="*/ 4157590 h 6136283"/>
              <a:gd name="connsiteX52" fmla="*/ 1820914 w 6257242"/>
              <a:gd name="connsiteY52" fmla="*/ 3315062 h 6136283"/>
              <a:gd name="connsiteX53" fmla="*/ 1722338 w 6257242"/>
              <a:gd name="connsiteY53" fmla="*/ 3333755 h 6136283"/>
              <a:gd name="connsiteX54" fmla="*/ 1741032 w 6257242"/>
              <a:gd name="connsiteY54" fmla="*/ 3432332 h 6136283"/>
              <a:gd name="connsiteX55" fmla="*/ 3057677 w 6257242"/>
              <a:gd name="connsiteY55" fmla="*/ 4329558 h 6136283"/>
              <a:gd name="connsiteX56" fmla="*/ 3057677 w 6257242"/>
              <a:gd name="connsiteY56" fmla="*/ 4782037 h 6136283"/>
              <a:gd name="connsiteX57" fmla="*/ 1615532 w 6257242"/>
              <a:gd name="connsiteY57" fmla="*/ 5114338 h 6136283"/>
              <a:gd name="connsiteX58" fmla="*/ 1818928 w 6257242"/>
              <a:gd name="connsiteY58" fmla="*/ 4605813 h 6136283"/>
              <a:gd name="connsiteX59" fmla="*/ 1737130 w 6257242"/>
              <a:gd name="connsiteY59" fmla="*/ 4351905 h 6136283"/>
              <a:gd name="connsiteX60" fmla="*/ 326341 w 6257242"/>
              <a:gd name="connsiteY60" fmla="*/ 3453828 h 6136283"/>
              <a:gd name="connsiteX61" fmla="*/ 607350 w 6257242"/>
              <a:gd name="connsiteY61" fmla="*/ 3358692 h 6136283"/>
              <a:gd name="connsiteX62" fmla="*/ 621964 w 6257242"/>
              <a:gd name="connsiteY62" fmla="*/ 3353088 h 6136283"/>
              <a:gd name="connsiteX63" fmla="*/ 732424 w 6257242"/>
              <a:gd name="connsiteY63" fmla="*/ 3078890 h 6136283"/>
              <a:gd name="connsiteX64" fmla="*/ 436588 w 6257242"/>
              <a:gd name="connsiteY64" fmla="*/ 2384563 h 6136283"/>
              <a:gd name="connsiteX65" fmla="*/ 1185045 w 6257242"/>
              <a:gd name="connsiteY65" fmla="*/ 2545605 h 6136283"/>
              <a:gd name="connsiteX66" fmla="*/ 1204271 w 6257242"/>
              <a:gd name="connsiteY66" fmla="*/ 2548798 h 6136283"/>
              <a:gd name="connsiteX67" fmla="*/ 1436179 w 6257242"/>
              <a:gd name="connsiteY67" fmla="*/ 2365706 h 6136283"/>
              <a:gd name="connsiteX68" fmla="*/ 1436186 w 6257242"/>
              <a:gd name="connsiteY68" fmla="*/ 2365621 h 6136283"/>
              <a:gd name="connsiteX69" fmla="*/ 1469104 w 6257242"/>
              <a:gd name="connsiteY69" fmla="*/ 2085747 h 6136283"/>
              <a:gd name="connsiteX70" fmla="*/ 2016222 w 6257242"/>
              <a:gd name="connsiteY70" fmla="*/ 2692814 h 6136283"/>
              <a:gd name="connsiteX71" fmla="*/ 2177478 w 6257242"/>
              <a:gd name="connsiteY71" fmla="*/ 2747582 h 6136283"/>
              <a:gd name="connsiteX72" fmla="*/ 2317379 w 6257242"/>
              <a:gd name="connsiteY72" fmla="*/ 2544257 h 6136283"/>
              <a:gd name="connsiteX73" fmla="*/ 2044245 w 6257242"/>
              <a:gd name="connsiteY73" fmla="*/ 1069903 h 6136283"/>
              <a:gd name="connsiteX74" fmla="*/ 2434436 w 6257242"/>
              <a:gd name="connsiteY74" fmla="*/ 1329841 h 6136283"/>
              <a:gd name="connsiteX75" fmla="*/ 2466574 w 6257242"/>
              <a:gd name="connsiteY75" fmla="*/ 1347365 h 6136283"/>
              <a:gd name="connsiteX76" fmla="*/ 2741765 w 6257242"/>
              <a:gd name="connsiteY76" fmla="*/ 1239743 h 6136283"/>
              <a:gd name="connsiteX77" fmla="*/ 3128621 w 6257242"/>
              <a:gd name="connsiteY77" fmla="*/ 353939 h 6136283"/>
              <a:gd name="connsiteX78" fmla="*/ 3516329 w 6257242"/>
              <a:gd name="connsiteY78" fmla="*/ 1239814 h 6136283"/>
              <a:gd name="connsiteX79" fmla="*/ 3791031 w 6257242"/>
              <a:gd name="connsiteY79" fmla="*/ 1347804 h 6136283"/>
              <a:gd name="connsiteX80" fmla="*/ 3823871 w 6257242"/>
              <a:gd name="connsiteY80" fmla="*/ 1329841 h 6136283"/>
              <a:gd name="connsiteX81" fmla="*/ 4213281 w 6257242"/>
              <a:gd name="connsiteY81" fmla="*/ 1069974 h 6136283"/>
              <a:gd name="connsiteX82" fmla="*/ 3940360 w 6257242"/>
              <a:gd name="connsiteY82" fmla="*/ 2544257 h 6136283"/>
              <a:gd name="connsiteX83" fmla="*/ 3995058 w 6257242"/>
              <a:gd name="connsiteY83" fmla="*/ 2705513 h 6136283"/>
              <a:gd name="connsiteX84" fmla="*/ 4241346 w 6257242"/>
              <a:gd name="connsiteY84" fmla="*/ 2692920 h 6136283"/>
              <a:gd name="connsiteX85" fmla="*/ 4241446 w 6257242"/>
              <a:gd name="connsiteY85" fmla="*/ 2692814 h 6136283"/>
              <a:gd name="connsiteX86" fmla="*/ 4788706 w 6257242"/>
              <a:gd name="connsiteY86" fmla="*/ 2085818 h 6136283"/>
              <a:gd name="connsiteX87" fmla="*/ 4821624 w 6257242"/>
              <a:gd name="connsiteY87" fmla="*/ 2365834 h 6136283"/>
              <a:gd name="connsiteX88" fmla="*/ 4824888 w 6257242"/>
              <a:gd name="connsiteY88" fmla="*/ 2385201 h 6136283"/>
              <a:gd name="connsiteX89" fmla="*/ 5073191 w 6257242"/>
              <a:gd name="connsiteY89" fmla="*/ 2545534 h 6136283"/>
              <a:gd name="connsiteX90" fmla="*/ 5821151 w 6257242"/>
              <a:gd name="connsiteY90" fmla="*/ 2384563 h 6136283"/>
              <a:gd name="connsiteX91" fmla="*/ 5525458 w 6257242"/>
              <a:gd name="connsiteY91" fmla="*/ 3078748 h 6136283"/>
              <a:gd name="connsiteX92" fmla="*/ 5519640 w 6257242"/>
              <a:gd name="connsiteY92" fmla="*/ 3093930 h 6136283"/>
              <a:gd name="connsiteX93" fmla="*/ 5650673 w 6257242"/>
              <a:gd name="connsiteY93" fmla="*/ 3358763 h 6136283"/>
              <a:gd name="connsiteX94" fmla="*/ 5931398 w 6257242"/>
              <a:gd name="connsiteY94" fmla="*/ 3453828 h 6136283"/>
              <a:gd name="connsiteX95" fmla="*/ 4520610 w 6257242"/>
              <a:gd name="connsiteY95" fmla="*/ 4351905 h 6136283"/>
              <a:gd name="connsiteX96" fmla="*/ 4438811 w 6257242"/>
              <a:gd name="connsiteY96" fmla="*/ 4605813 h 6136283"/>
              <a:gd name="connsiteX97" fmla="*/ 4642278 w 6257242"/>
              <a:gd name="connsiteY97" fmla="*/ 5114338 h 6136283"/>
              <a:gd name="connsiteX98" fmla="*/ 3432687 w 6257242"/>
              <a:gd name="connsiteY98" fmla="*/ 4835174 h 6136283"/>
              <a:gd name="connsiteX99" fmla="*/ 3347589 w 6257242"/>
              <a:gd name="connsiteY99" fmla="*/ 4888347 h 6136283"/>
              <a:gd name="connsiteX100" fmla="*/ 3400762 w 6257242"/>
              <a:gd name="connsiteY100" fmla="*/ 4973444 h 6136283"/>
              <a:gd name="connsiteX101" fmla="*/ 4874761 w 6257242"/>
              <a:gd name="connsiteY101" fmla="*/ 5313974 h 6136283"/>
              <a:gd name="connsiteX102" fmla="*/ 4570625 w 6257242"/>
              <a:gd name="connsiteY102" fmla="*/ 4553173 h 6136283"/>
              <a:gd name="connsiteX103" fmla="*/ 4597158 w 6257242"/>
              <a:gd name="connsiteY103" fmla="*/ 4471446 h 6136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257242" h="6136283">
                <a:moveTo>
                  <a:pt x="4597158" y="4471446"/>
                </a:moveTo>
                <a:lnTo>
                  <a:pt x="6257242" y="3414383"/>
                </a:lnTo>
                <a:lnTo>
                  <a:pt x="5696077" y="3224395"/>
                </a:lnTo>
                <a:cubicBezTo>
                  <a:pt x="5660584" y="3211697"/>
                  <a:pt x="5642110" y="3172635"/>
                  <a:pt x="5654802" y="3137149"/>
                </a:cubicBezTo>
                <a:cubicBezTo>
                  <a:pt x="5655114" y="3136283"/>
                  <a:pt x="5655441" y="3135432"/>
                  <a:pt x="5655781" y="3134581"/>
                </a:cubicBezTo>
                <a:lnTo>
                  <a:pt x="6058600" y="2188190"/>
                </a:lnTo>
                <a:lnTo>
                  <a:pt x="5043252" y="2406981"/>
                </a:lnTo>
                <a:cubicBezTo>
                  <a:pt x="5025836" y="2410770"/>
                  <a:pt x="5007632" y="2407449"/>
                  <a:pt x="4992670" y="2397758"/>
                </a:cubicBezTo>
                <a:cubicBezTo>
                  <a:pt x="4976168" y="2386599"/>
                  <a:pt x="4965186" y="2368962"/>
                  <a:pt x="4962447" y="2349233"/>
                </a:cubicBezTo>
                <a:lnTo>
                  <a:pt x="4892994" y="1758271"/>
                </a:lnTo>
                <a:lnTo>
                  <a:pt x="4136023" y="2597820"/>
                </a:lnTo>
                <a:cubicBezTo>
                  <a:pt x="4130248" y="2604233"/>
                  <a:pt x="4122154" y="2608093"/>
                  <a:pt x="4113534" y="2608532"/>
                </a:cubicBezTo>
                <a:cubicBezTo>
                  <a:pt x="4104872" y="2609050"/>
                  <a:pt x="4096373" y="2606028"/>
                  <a:pt x="4089981" y="2600161"/>
                </a:cubicBezTo>
                <a:cubicBezTo>
                  <a:pt x="4081645" y="2592549"/>
                  <a:pt x="4077814" y="2581184"/>
                  <a:pt x="4079836" y="2570081"/>
                </a:cubicBezTo>
                <a:lnTo>
                  <a:pt x="4414123" y="765484"/>
                </a:lnTo>
                <a:lnTo>
                  <a:pt x="3745194" y="1211791"/>
                </a:lnTo>
                <a:cubicBezTo>
                  <a:pt x="3714362" y="1232294"/>
                  <a:pt x="3672753" y="1224015"/>
                  <a:pt x="3652116" y="1193275"/>
                </a:cubicBezTo>
                <a:cubicBezTo>
                  <a:pt x="3649987" y="1189933"/>
                  <a:pt x="3648093" y="1186450"/>
                  <a:pt x="3646440" y="1182846"/>
                </a:cubicBezTo>
                <a:lnTo>
                  <a:pt x="3128621" y="0"/>
                </a:lnTo>
                <a:lnTo>
                  <a:pt x="2610732" y="1182846"/>
                </a:lnTo>
                <a:cubicBezTo>
                  <a:pt x="2595720" y="1216729"/>
                  <a:pt x="2556169" y="1232131"/>
                  <a:pt x="2522194" y="1217325"/>
                </a:cubicBezTo>
                <a:cubicBezTo>
                  <a:pt x="2518675" y="1215750"/>
                  <a:pt x="2515277" y="1213898"/>
                  <a:pt x="2512049" y="1211791"/>
                </a:cubicBezTo>
                <a:lnTo>
                  <a:pt x="1842765" y="765625"/>
                </a:lnTo>
                <a:lnTo>
                  <a:pt x="2177975" y="2570152"/>
                </a:lnTo>
                <a:cubicBezTo>
                  <a:pt x="2181245" y="2587838"/>
                  <a:pt x="2169561" y="2604822"/>
                  <a:pt x="2151874" y="2608093"/>
                </a:cubicBezTo>
                <a:cubicBezTo>
                  <a:pt x="2151846" y="2608100"/>
                  <a:pt x="2151825" y="2608100"/>
                  <a:pt x="2151796" y="2608107"/>
                </a:cubicBezTo>
                <a:cubicBezTo>
                  <a:pt x="2140665" y="2610285"/>
                  <a:pt x="2129215" y="2606397"/>
                  <a:pt x="2121716" y="2597891"/>
                </a:cubicBezTo>
                <a:lnTo>
                  <a:pt x="1364533" y="1758129"/>
                </a:lnTo>
                <a:lnTo>
                  <a:pt x="1295008" y="2349091"/>
                </a:lnTo>
                <a:cubicBezTo>
                  <a:pt x="1289772" y="2386535"/>
                  <a:pt x="1255173" y="2412650"/>
                  <a:pt x="1217729" y="2407414"/>
                </a:cubicBezTo>
                <a:cubicBezTo>
                  <a:pt x="1216573" y="2407251"/>
                  <a:pt x="1215423" y="2407059"/>
                  <a:pt x="1214274" y="2406839"/>
                </a:cubicBezTo>
                <a:lnTo>
                  <a:pt x="198643" y="2188190"/>
                </a:lnTo>
                <a:lnTo>
                  <a:pt x="601745" y="3134510"/>
                </a:lnTo>
                <a:cubicBezTo>
                  <a:pt x="608712" y="3150891"/>
                  <a:pt x="608896" y="3169364"/>
                  <a:pt x="602242" y="3185873"/>
                </a:cubicBezTo>
                <a:cubicBezTo>
                  <a:pt x="594615" y="3203871"/>
                  <a:pt x="579788" y="3217840"/>
                  <a:pt x="561378" y="3224395"/>
                </a:cubicBezTo>
                <a:lnTo>
                  <a:pt x="0" y="3414383"/>
                </a:lnTo>
                <a:lnTo>
                  <a:pt x="1660865" y="4471446"/>
                </a:lnTo>
                <a:cubicBezTo>
                  <a:pt x="1688115" y="4488742"/>
                  <a:pt x="1699175" y="4522993"/>
                  <a:pt x="1687185" y="4552960"/>
                </a:cubicBezTo>
                <a:lnTo>
                  <a:pt x="1382978" y="5313477"/>
                </a:lnTo>
                <a:lnTo>
                  <a:pt x="3057677" y="4927402"/>
                </a:lnTo>
                <a:lnTo>
                  <a:pt x="3057677" y="6065339"/>
                </a:lnTo>
                <a:cubicBezTo>
                  <a:pt x="3057677" y="6104522"/>
                  <a:pt x="3089439" y="6136283"/>
                  <a:pt x="3128621" y="6136283"/>
                </a:cubicBezTo>
                <a:cubicBezTo>
                  <a:pt x="3167804" y="6136283"/>
                  <a:pt x="3199565" y="6104522"/>
                  <a:pt x="3199565" y="6065339"/>
                </a:cubicBezTo>
                <a:lnTo>
                  <a:pt x="3199565" y="4329558"/>
                </a:lnTo>
                <a:lnTo>
                  <a:pt x="4516779" y="3432474"/>
                </a:lnTo>
                <a:cubicBezTo>
                  <a:pt x="4549200" y="3410417"/>
                  <a:pt x="4557600" y="3366247"/>
                  <a:pt x="4535544" y="3333826"/>
                </a:cubicBezTo>
                <a:cubicBezTo>
                  <a:pt x="4513487" y="3301405"/>
                  <a:pt x="4469317" y="3293005"/>
                  <a:pt x="4436896" y="3315062"/>
                </a:cubicBezTo>
                <a:lnTo>
                  <a:pt x="3199565" y="4157590"/>
                </a:lnTo>
                <a:lnTo>
                  <a:pt x="3199565" y="1879656"/>
                </a:lnTo>
                <a:cubicBezTo>
                  <a:pt x="3199565" y="1840474"/>
                  <a:pt x="3167804" y="1808712"/>
                  <a:pt x="3128621" y="1808712"/>
                </a:cubicBezTo>
                <a:cubicBezTo>
                  <a:pt x="3089439" y="1808712"/>
                  <a:pt x="3057677" y="1840474"/>
                  <a:pt x="3057677" y="1879656"/>
                </a:cubicBezTo>
                <a:lnTo>
                  <a:pt x="3057677" y="4157590"/>
                </a:lnTo>
                <a:lnTo>
                  <a:pt x="1820914" y="3315062"/>
                </a:lnTo>
                <a:cubicBezTo>
                  <a:pt x="1788529" y="3293005"/>
                  <a:pt x="1744394" y="3301370"/>
                  <a:pt x="1722338" y="3333755"/>
                </a:cubicBezTo>
                <a:cubicBezTo>
                  <a:pt x="1700282" y="3366141"/>
                  <a:pt x="1708646" y="3410275"/>
                  <a:pt x="1741032" y="3432332"/>
                </a:cubicBezTo>
                <a:lnTo>
                  <a:pt x="3057677" y="4329558"/>
                </a:lnTo>
                <a:lnTo>
                  <a:pt x="3057677" y="4782037"/>
                </a:lnTo>
                <a:lnTo>
                  <a:pt x="1615532" y="5114338"/>
                </a:lnTo>
                <a:lnTo>
                  <a:pt x="1818928" y="4605813"/>
                </a:lnTo>
                <a:cubicBezTo>
                  <a:pt x="1856181" y="4512515"/>
                  <a:pt x="1821837" y="4405907"/>
                  <a:pt x="1737130" y="4351905"/>
                </a:cubicBezTo>
                <a:lnTo>
                  <a:pt x="326341" y="3453828"/>
                </a:lnTo>
                <a:lnTo>
                  <a:pt x="607350" y="3358692"/>
                </a:lnTo>
                <a:cubicBezTo>
                  <a:pt x="612316" y="3356990"/>
                  <a:pt x="617140" y="3355145"/>
                  <a:pt x="621964" y="3353088"/>
                </a:cubicBezTo>
                <a:cubicBezTo>
                  <a:pt x="728075" y="3307769"/>
                  <a:pt x="777487" y="3185114"/>
                  <a:pt x="732424" y="3078890"/>
                </a:cubicBezTo>
                <a:lnTo>
                  <a:pt x="436588" y="2384563"/>
                </a:lnTo>
                <a:lnTo>
                  <a:pt x="1185045" y="2545605"/>
                </a:lnTo>
                <a:cubicBezTo>
                  <a:pt x="1191359" y="2546953"/>
                  <a:pt x="1197673" y="2548017"/>
                  <a:pt x="1204271" y="2548798"/>
                </a:cubicBezTo>
                <a:cubicBezTo>
                  <a:pt x="1318866" y="2562277"/>
                  <a:pt x="1422700" y="2480301"/>
                  <a:pt x="1436179" y="2365706"/>
                </a:cubicBezTo>
                <a:cubicBezTo>
                  <a:pt x="1436179" y="2365678"/>
                  <a:pt x="1436186" y="2365649"/>
                  <a:pt x="1436186" y="2365621"/>
                </a:cubicBezTo>
                <a:lnTo>
                  <a:pt x="1469104" y="2085747"/>
                </a:lnTo>
                <a:lnTo>
                  <a:pt x="2016222" y="2692814"/>
                </a:lnTo>
                <a:cubicBezTo>
                  <a:pt x="2057008" y="2737544"/>
                  <a:pt x="2117885" y="2758224"/>
                  <a:pt x="2177478" y="2747582"/>
                </a:cubicBezTo>
                <a:cubicBezTo>
                  <a:pt x="2272209" y="2729995"/>
                  <a:pt x="2334810" y="2639017"/>
                  <a:pt x="2317379" y="2544257"/>
                </a:cubicBezTo>
                <a:lnTo>
                  <a:pt x="2044245" y="1069903"/>
                </a:lnTo>
                <a:lnTo>
                  <a:pt x="2434436" y="1329841"/>
                </a:lnTo>
                <a:cubicBezTo>
                  <a:pt x="2444603" y="1336631"/>
                  <a:pt x="2455358" y="1342498"/>
                  <a:pt x="2466574" y="1347365"/>
                </a:cubicBezTo>
                <a:cubicBezTo>
                  <a:pt x="2572287" y="1393478"/>
                  <a:pt x="2695382" y="1345336"/>
                  <a:pt x="2741765" y="1239743"/>
                </a:cubicBezTo>
                <a:lnTo>
                  <a:pt x="3128621" y="353939"/>
                </a:lnTo>
                <a:lnTo>
                  <a:pt x="3516329" y="1239814"/>
                </a:lnTo>
                <a:cubicBezTo>
                  <a:pt x="3562365" y="1345492"/>
                  <a:pt x="3685353" y="1393840"/>
                  <a:pt x="3791031" y="1347804"/>
                </a:cubicBezTo>
                <a:cubicBezTo>
                  <a:pt x="3802495" y="1342817"/>
                  <a:pt x="3813484" y="1336801"/>
                  <a:pt x="3823871" y="1329841"/>
                </a:cubicBezTo>
                <a:lnTo>
                  <a:pt x="4213281" y="1069974"/>
                </a:lnTo>
                <a:lnTo>
                  <a:pt x="3940360" y="2544257"/>
                </a:lnTo>
                <a:cubicBezTo>
                  <a:pt x="3929563" y="2603843"/>
                  <a:pt x="3950235" y="2664791"/>
                  <a:pt x="3995058" y="2705513"/>
                </a:cubicBezTo>
                <a:cubicBezTo>
                  <a:pt x="4066548" y="2770050"/>
                  <a:pt x="4176816" y="2764410"/>
                  <a:pt x="4241346" y="2692920"/>
                </a:cubicBezTo>
                <a:cubicBezTo>
                  <a:pt x="4241382" y="2692885"/>
                  <a:pt x="4241410" y="2692849"/>
                  <a:pt x="4241446" y="2692814"/>
                </a:cubicBezTo>
                <a:lnTo>
                  <a:pt x="4788706" y="2085818"/>
                </a:lnTo>
                <a:lnTo>
                  <a:pt x="4821624" y="2365834"/>
                </a:lnTo>
                <a:cubicBezTo>
                  <a:pt x="4822404" y="2372219"/>
                  <a:pt x="4823468" y="2378533"/>
                  <a:pt x="4824888" y="2385201"/>
                </a:cubicBezTo>
                <a:cubicBezTo>
                  <a:pt x="4849214" y="2498016"/>
                  <a:pt x="4960355" y="2569783"/>
                  <a:pt x="5073191" y="2545534"/>
                </a:cubicBezTo>
                <a:lnTo>
                  <a:pt x="5821151" y="2384563"/>
                </a:lnTo>
                <a:lnTo>
                  <a:pt x="5525458" y="3078748"/>
                </a:lnTo>
                <a:cubicBezTo>
                  <a:pt x="5523266" y="3083707"/>
                  <a:pt x="5521321" y="3088772"/>
                  <a:pt x="5519640" y="3093930"/>
                </a:cubicBezTo>
                <a:cubicBezTo>
                  <a:pt x="5482856" y="3203233"/>
                  <a:pt x="5541470" y="3321688"/>
                  <a:pt x="5650673" y="3358763"/>
                </a:cubicBezTo>
                <a:lnTo>
                  <a:pt x="5931398" y="3453828"/>
                </a:lnTo>
                <a:lnTo>
                  <a:pt x="4520610" y="4351905"/>
                </a:lnTo>
                <a:cubicBezTo>
                  <a:pt x="4435974" y="4405964"/>
                  <a:pt x="4401644" y="4512515"/>
                  <a:pt x="4438811" y="4605813"/>
                </a:cubicBezTo>
                <a:lnTo>
                  <a:pt x="4642278" y="5114338"/>
                </a:lnTo>
                <a:lnTo>
                  <a:pt x="3432687" y="4835174"/>
                </a:lnTo>
                <a:cubicBezTo>
                  <a:pt x="3394505" y="4826356"/>
                  <a:pt x="3356408" y="4850165"/>
                  <a:pt x="3347589" y="4888347"/>
                </a:cubicBezTo>
                <a:cubicBezTo>
                  <a:pt x="3338771" y="4926528"/>
                  <a:pt x="3362580" y="4964625"/>
                  <a:pt x="3400762" y="4973444"/>
                </a:cubicBezTo>
                <a:lnTo>
                  <a:pt x="4874761" y="5313974"/>
                </a:lnTo>
                <a:lnTo>
                  <a:pt x="4570625" y="4553173"/>
                </a:lnTo>
                <a:cubicBezTo>
                  <a:pt x="4558586" y="4523100"/>
                  <a:pt x="4569745" y="4488713"/>
                  <a:pt x="4597158" y="4471446"/>
                </a:cubicBezTo>
                <a:close/>
              </a:path>
            </a:pathLst>
          </a:custGeom>
          <a:gradFill>
            <a:gsLst>
              <a:gs pos="37638">
                <a:srgbClr val="E5B8B7"/>
              </a:gs>
              <a:gs pos="69700">
                <a:srgbClr val="D77F7B"/>
              </a:gs>
              <a:gs pos="100000">
                <a:srgbClr val="CA4A42"/>
              </a:gs>
              <a:gs pos="0">
                <a:schemeClr val="accent1">
                  <a:lumMod val="5000"/>
                  <a:lumOff val="95000"/>
                  <a:alpha val="52000"/>
                </a:schemeClr>
              </a:gs>
            </a:gsLst>
            <a:lin ang="16200000" scaled="1"/>
          </a:gradFill>
        </p:spPr>
        <p:txBody>
          <a:bodyPr rtlCol="0" anchor="ctr"/>
          <a:lstStyle/>
          <a:p>
            <a:endParaRPr lang="en-CA"/>
          </a:p>
        </p:txBody>
      </p:sp>
      <p:pic>
        <p:nvPicPr>
          <p:cNvPr id="4" name="Picture 3" descr="CIHR's leaf identifier - full-colour portrait version">
            <a:extLst>
              <a:ext uri="{FF2B5EF4-FFF2-40B4-BE49-F238E27FC236}">
                <a16:creationId xmlns:a16="http://schemas.microsoft.com/office/drawing/2014/main" id="{4401931B-4F9A-7492-20D7-CDFFC7E918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07549" y="5942810"/>
            <a:ext cx="2548154" cy="63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644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2A">
    <p:spTree>
      <p:nvGrpSpPr>
        <p:cNvPr id="1" name=""/>
        <p:cNvGrpSpPr/>
        <p:nvPr/>
      </p:nvGrpSpPr>
      <p:grpSpPr>
        <a:xfrm>
          <a:off x="0" y="0"/>
          <a:ext cx="0" cy="0"/>
          <a:chOff x="0" y="0"/>
          <a:chExt cx="0" cy="0"/>
        </a:xfrm>
      </p:grpSpPr>
      <p:sp>
        <p:nvSpPr>
          <p:cNvPr id="6"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8" name="Content Placeholder 11"/>
          <p:cNvSpPr>
            <a:spLocks noGrp="1"/>
          </p:cNvSpPr>
          <p:nvPr>
            <p:ph sz="quarter" idx="10" hasCustomPrompt="1"/>
          </p:nvPr>
        </p:nvSpPr>
        <p:spPr>
          <a:xfrm>
            <a:off x="900684" y="1609344"/>
            <a:ext cx="7342632" cy="4114800"/>
          </a:xfrm>
        </p:spPr>
        <p:txBody>
          <a:bodyPr vert="horz"/>
          <a:lstStyle>
            <a:lvl1pPr>
              <a:defRPr baseline="0"/>
            </a:lvl1pPr>
          </a:lstStyle>
          <a:p>
            <a:pPr lvl="0"/>
            <a:r>
              <a:rPr lang="en-US" dirty="0"/>
              <a:t>Click to add content</a:t>
            </a:r>
          </a:p>
        </p:txBody>
      </p:sp>
      <p:sp>
        <p:nvSpPr>
          <p:cNvPr id="2" name="object 33">
            <a:extLst>
              <a:ext uri="{FF2B5EF4-FFF2-40B4-BE49-F238E27FC236}">
                <a16:creationId xmlns:a16="http://schemas.microsoft.com/office/drawing/2014/main" id="{B42F3209-A427-0A75-6F72-E5941CAB083F}"/>
              </a:ext>
            </a:extLst>
          </p:cNvPr>
          <p:cNvSpPr txBox="1"/>
          <p:nvPr userDrawn="1"/>
        </p:nvSpPr>
        <p:spPr>
          <a:xfrm>
            <a:off x="6976872" y="6172200"/>
            <a:ext cx="1828800" cy="312265"/>
          </a:xfrm>
          <a:prstGeom prst="rect">
            <a:avLst/>
          </a:prstGeom>
        </p:spPr>
        <p:txBody>
          <a:bodyPr vert="horz" wrap="square" lIns="0" tIns="0" rIns="0" bIns="0" rtlCol="0">
            <a:spAutoFit/>
          </a:bodyPr>
          <a:lstStyle/>
          <a:p>
            <a:pPr marL="12700" algn="r">
              <a:lnSpc>
                <a:spcPts val="2710"/>
              </a:lnSpc>
            </a:pPr>
            <a:r>
              <a:rPr lang="en-CA" b="0" spc="25" dirty="0">
                <a:solidFill>
                  <a:srgbClr val="0F2C52"/>
                </a:solidFill>
                <a:latin typeface="Arial"/>
                <a:cs typeface="Arial"/>
              </a:rPr>
              <a:t>www.act-aec.ca</a:t>
            </a:r>
            <a:endParaRPr b="0" dirty="0">
              <a:latin typeface="Arial"/>
              <a:cs typeface="Arial"/>
            </a:endParaRPr>
          </a:p>
        </p:txBody>
      </p:sp>
      <p:pic>
        <p:nvPicPr>
          <p:cNvPr id="3" name="Picture 2" descr="Logo, company name&#10;&#10;Description automatically generated with medium confidence">
            <a:extLst>
              <a:ext uri="{FF2B5EF4-FFF2-40B4-BE49-F238E27FC236}">
                <a16:creationId xmlns:a16="http://schemas.microsoft.com/office/drawing/2014/main" id="{45702CF6-D101-975B-8567-99E6329183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810" y="5986787"/>
            <a:ext cx="1995189" cy="676272"/>
          </a:xfrm>
          <a:prstGeom prst="rect">
            <a:avLst/>
          </a:prstGeom>
        </p:spPr>
      </p:pic>
      <p:grpSp>
        <p:nvGrpSpPr>
          <p:cNvPr id="4" name="Group 3">
            <a:extLst>
              <a:ext uri="{FF2B5EF4-FFF2-40B4-BE49-F238E27FC236}">
                <a16:creationId xmlns:a16="http://schemas.microsoft.com/office/drawing/2014/main" id="{414695CA-9B96-A9B5-21D7-006A9872F0D7}"/>
              </a:ext>
            </a:extLst>
          </p:cNvPr>
          <p:cNvGrpSpPr/>
          <p:nvPr userDrawn="1"/>
        </p:nvGrpSpPr>
        <p:grpSpPr>
          <a:xfrm>
            <a:off x="0" y="5943600"/>
            <a:ext cx="9144000" cy="914400"/>
            <a:chOff x="0" y="5943600"/>
            <a:chExt cx="9144000" cy="914400"/>
          </a:xfrm>
        </p:grpSpPr>
        <p:sp>
          <p:nvSpPr>
            <p:cNvPr id="5" name="Rectangle 4">
              <a:extLst>
                <a:ext uri="{FF2B5EF4-FFF2-40B4-BE49-F238E27FC236}">
                  <a16:creationId xmlns:a16="http://schemas.microsoft.com/office/drawing/2014/main" id="{868F5EAC-79E3-54EE-D439-63D58FD0EBE5}"/>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with medium confidence">
              <a:extLst>
                <a:ext uri="{FF2B5EF4-FFF2-40B4-BE49-F238E27FC236}">
                  <a16:creationId xmlns:a16="http://schemas.microsoft.com/office/drawing/2014/main" id="{1821925F-1218-04A1-CFA6-EC0F3F2E840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9" name="Picture 6" descr="CIHR's leaf identifier - full-colour portrait version">
              <a:extLst>
                <a:ext uri="{FF2B5EF4-FFF2-40B4-BE49-F238E27FC236}">
                  <a16:creationId xmlns:a16="http://schemas.microsoft.com/office/drawing/2014/main" id="{27B63726-AB38-D9AC-E4ED-E402F56E0B0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68425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2B">
    <p:spTree>
      <p:nvGrpSpPr>
        <p:cNvPr id="1" name=""/>
        <p:cNvGrpSpPr/>
        <p:nvPr/>
      </p:nvGrpSpPr>
      <p:grpSpPr>
        <a:xfrm>
          <a:off x="0" y="0"/>
          <a:ext cx="0" cy="0"/>
          <a:chOff x="0" y="0"/>
          <a:chExt cx="0" cy="0"/>
        </a:xfrm>
      </p:grpSpPr>
      <p:sp>
        <p:nvSpPr>
          <p:cNvPr id="6" name="Holder 2"/>
          <p:cNvSpPr>
            <a:spLocks noGrp="1"/>
          </p:cNvSpPr>
          <p:nvPr>
            <p:ph type="title"/>
          </p:nvPr>
        </p:nvSpPr>
        <p:spPr>
          <a:xfrm>
            <a:off x="901700" y="839156"/>
            <a:ext cx="7340600" cy="457200"/>
          </a:xfrm>
          <a:prstGeom prst="rect">
            <a:avLst/>
          </a:prstGeom>
        </p:spPr>
        <p:txBody>
          <a:bodyPr lIns="0" tIns="0" rIns="0" bIns="0"/>
          <a:lstStyle>
            <a:lvl1pPr>
              <a:defRPr sz="3000" b="0" i="0">
                <a:solidFill>
                  <a:srgbClr val="1C4A7C"/>
                </a:solidFill>
                <a:latin typeface="Verdana"/>
                <a:cs typeface="Verdana"/>
              </a:defRPr>
            </a:lvl1pPr>
          </a:lstStyle>
          <a:p>
            <a:r>
              <a:rPr lang="en-US"/>
              <a:t>Click to edit Master title style</a:t>
            </a:r>
            <a:endParaRPr dirty="0"/>
          </a:p>
        </p:txBody>
      </p:sp>
      <p:sp>
        <p:nvSpPr>
          <p:cNvPr id="8" name="Content Placeholder 11"/>
          <p:cNvSpPr>
            <a:spLocks noGrp="1"/>
          </p:cNvSpPr>
          <p:nvPr>
            <p:ph sz="quarter" idx="10" hasCustomPrompt="1"/>
          </p:nvPr>
        </p:nvSpPr>
        <p:spPr>
          <a:xfrm>
            <a:off x="900684" y="1609344"/>
            <a:ext cx="7342632" cy="4114800"/>
          </a:xfrm>
        </p:spPr>
        <p:txBody>
          <a:bodyPr vert="horz"/>
          <a:lstStyle>
            <a:lvl1pPr>
              <a:defRPr baseline="0"/>
            </a:lvl1pPr>
          </a:lstStyle>
          <a:p>
            <a:pPr lvl="0"/>
            <a:r>
              <a:rPr lang="en-US" dirty="0"/>
              <a:t>Click to add content</a:t>
            </a:r>
          </a:p>
        </p:txBody>
      </p:sp>
      <p:sp>
        <p:nvSpPr>
          <p:cNvPr id="2" name="object 33">
            <a:extLst>
              <a:ext uri="{FF2B5EF4-FFF2-40B4-BE49-F238E27FC236}">
                <a16:creationId xmlns:a16="http://schemas.microsoft.com/office/drawing/2014/main" id="{C2995763-48C5-F96B-2DCD-32E50E74D432}"/>
              </a:ext>
            </a:extLst>
          </p:cNvPr>
          <p:cNvSpPr txBox="1"/>
          <p:nvPr userDrawn="1"/>
        </p:nvSpPr>
        <p:spPr>
          <a:xfrm>
            <a:off x="457200" y="6334639"/>
            <a:ext cx="1657350" cy="294761"/>
          </a:xfrm>
          <a:prstGeom prst="rect">
            <a:avLst/>
          </a:prstGeom>
        </p:spPr>
        <p:txBody>
          <a:bodyPr vert="horz" wrap="square" lIns="0" tIns="0" rIns="0" bIns="0" rtlCol="0">
            <a:spAutoFit/>
          </a:bodyPr>
          <a:lstStyle/>
          <a:p>
            <a:pPr marL="12700" algn="ctr">
              <a:lnSpc>
                <a:spcPts val="2710"/>
              </a:lnSpc>
            </a:pPr>
            <a:r>
              <a:rPr lang="en-CA" sz="1200" b="0" spc="25" dirty="0">
                <a:solidFill>
                  <a:srgbClr val="0F2C52"/>
                </a:solidFill>
                <a:latin typeface="Arial"/>
                <a:cs typeface="Arial"/>
              </a:rPr>
              <a:t>www.act-aec.ca</a:t>
            </a:r>
            <a:endParaRPr lang="en-CA" sz="1200" b="0" dirty="0">
              <a:latin typeface="Arial"/>
              <a:cs typeface="Arial"/>
            </a:endParaRPr>
          </a:p>
        </p:txBody>
      </p:sp>
      <p:grpSp>
        <p:nvGrpSpPr>
          <p:cNvPr id="4" name="Group 3">
            <a:extLst>
              <a:ext uri="{FF2B5EF4-FFF2-40B4-BE49-F238E27FC236}">
                <a16:creationId xmlns:a16="http://schemas.microsoft.com/office/drawing/2014/main" id="{66108C71-5CA5-A571-95A9-12DCD42CC5A0}"/>
              </a:ext>
            </a:extLst>
          </p:cNvPr>
          <p:cNvGrpSpPr/>
          <p:nvPr userDrawn="1"/>
        </p:nvGrpSpPr>
        <p:grpSpPr>
          <a:xfrm>
            <a:off x="0" y="5943600"/>
            <a:ext cx="9144000" cy="914400"/>
            <a:chOff x="0" y="5943600"/>
            <a:chExt cx="9144000" cy="914400"/>
          </a:xfrm>
        </p:grpSpPr>
        <p:sp>
          <p:nvSpPr>
            <p:cNvPr id="5" name="Rectangle 4">
              <a:extLst>
                <a:ext uri="{FF2B5EF4-FFF2-40B4-BE49-F238E27FC236}">
                  <a16:creationId xmlns:a16="http://schemas.microsoft.com/office/drawing/2014/main" id="{95518867-52D7-6CF4-0F55-A22AE6066DBD}"/>
                </a:ext>
              </a:extLst>
            </p:cNvPr>
            <p:cNvSpPr/>
            <p:nvPr userDrawn="1"/>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with medium confidence">
              <a:extLst>
                <a:ext uri="{FF2B5EF4-FFF2-40B4-BE49-F238E27FC236}">
                  <a16:creationId xmlns:a16="http://schemas.microsoft.com/office/drawing/2014/main" id="{5772D140-3F3D-52D0-3DE8-2B7CAC8D7C6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4343400" y="6077876"/>
              <a:ext cx="1905433" cy="645849"/>
            </a:xfrm>
            <a:prstGeom prst="rect">
              <a:avLst/>
            </a:prstGeom>
          </p:spPr>
        </p:pic>
        <p:pic>
          <p:nvPicPr>
            <p:cNvPr id="9" name="Picture 6" descr="CIHR's leaf identifier - full-colour portrait version">
              <a:extLst>
                <a:ext uri="{FF2B5EF4-FFF2-40B4-BE49-F238E27FC236}">
                  <a16:creationId xmlns:a16="http://schemas.microsoft.com/office/drawing/2014/main" id="{43C705AA-720C-AD43-C90C-66425C8AB63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400801" y="6083501"/>
              <a:ext cx="2548154" cy="6345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2616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901700" y="1613856"/>
            <a:ext cx="7340600" cy="4457700"/>
          </a:xfrm>
          <a:prstGeom prst="rect">
            <a:avLst/>
          </a:prstGeom>
        </p:spPr>
        <p:txBody>
          <a:bodyPr wrap="square" lIns="0" tIns="0" rIns="0" bIns="0">
            <a:spAutoFit/>
          </a:bodyPr>
          <a:lstStyle>
            <a:lvl1pPr>
              <a:defRPr b="0" i="0">
                <a:solidFill>
                  <a:schemeClr val="tx1"/>
                </a:solidFill>
              </a:defRPr>
            </a:lvl1pPr>
          </a:lstStyle>
          <a:p>
            <a:endParaRPr dirty="0"/>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Title Placeholder 6"/>
          <p:cNvSpPr>
            <a:spLocks noGrp="1"/>
          </p:cNvSpPr>
          <p:nvPr>
            <p:ph type="title"/>
          </p:nvPr>
        </p:nvSpPr>
        <p:spPr>
          <a:xfrm>
            <a:off x="900684" y="841248"/>
            <a:ext cx="7342632" cy="457200"/>
          </a:xfrm>
          <a:prstGeom prst="rect">
            <a:avLst/>
          </a:prstGeom>
        </p:spPr>
        <p:txBody>
          <a:bodyPr vert="horz" lIns="91440" tIns="45720" rIns="91440" bIns="45720" rtlCol="0" anchor="t">
            <a:no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73" r:id="rId3"/>
    <p:sldLayoutId id="2147483682" r:id="rId4"/>
    <p:sldLayoutId id="2147483683" r:id="rId5"/>
    <p:sldLayoutId id="2147483667" r:id="rId6"/>
    <p:sldLayoutId id="2147483677" r:id="rId7"/>
    <p:sldLayoutId id="2147483679" r:id="rId8"/>
    <p:sldLayoutId id="2147483678" r:id="rId9"/>
    <p:sldLayoutId id="2147483668" r:id="rId10"/>
    <p:sldLayoutId id="2147483672" r:id="rId11"/>
    <p:sldLayoutId id="2147483669" r:id="rId12"/>
    <p:sldLayoutId id="2147483662" r:id="rId13"/>
    <p:sldLayoutId id="2147483680" r:id="rId14"/>
    <p:sldLayoutId id="2147483663" r:id="rId15"/>
    <p:sldLayoutId id="2147483681" r:id="rId16"/>
    <p:sldLayoutId id="2147483675" r:id="rId17"/>
    <p:sldLayoutId id="2147483676" r:id="rId18"/>
    <p:sldLayoutId id="2147483664" r:id="rId19"/>
    <p:sldLayoutId id="2147483665" r:id="rId20"/>
  </p:sldLayoutIdLst>
  <p:txStyles>
    <p:titleStyle>
      <a:lvl1pPr eaLnBrk="1" hangingPunct="1">
        <a:defRPr sz="3000">
          <a:solidFill>
            <a:srgbClr val="1C4A7C"/>
          </a:solidFill>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nanaimo.ca/doing-business/economic-development/community/safety" TargetMode="External"/><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9.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9.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microsoft.com/office/2018/10/relationships/comments" Target="../comments/modernComment_126_DEB30380.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microsoft.com/office/2018/10/relationships/comments" Target="../comments/modernComment_120_2943986D.xm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9D235C-674C-4370-BB43-F564F257DF7D}"/>
              </a:ext>
            </a:extLst>
          </p:cNvPr>
          <p:cNvSpPr/>
          <p:nvPr/>
        </p:nvSpPr>
        <p:spPr>
          <a:xfrm>
            <a:off x="0" y="1828800"/>
            <a:ext cx="9144000" cy="4191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a:p>
        </p:txBody>
      </p:sp>
      <p:sp>
        <p:nvSpPr>
          <p:cNvPr id="3" name="Rectangle: Rounded Corners 2">
            <a:extLst>
              <a:ext uri="{FF2B5EF4-FFF2-40B4-BE49-F238E27FC236}">
                <a16:creationId xmlns:a16="http://schemas.microsoft.com/office/drawing/2014/main" id="{65EA8A0B-FB22-71FC-68FA-14EAF117C8F8}"/>
              </a:ext>
            </a:extLst>
          </p:cNvPr>
          <p:cNvSpPr/>
          <p:nvPr/>
        </p:nvSpPr>
        <p:spPr>
          <a:xfrm>
            <a:off x="6095999" y="2089427"/>
            <a:ext cx="2803671" cy="34705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3">
            <a:extLst>
              <a:ext uri="{FF2B5EF4-FFF2-40B4-BE49-F238E27FC236}">
                <a16:creationId xmlns:a16="http://schemas.microsoft.com/office/drawing/2014/main" id="{60CD0CCC-371C-2AB0-F487-D491B2FCAEDB}"/>
              </a:ext>
            </a:extLst>
          </p:cNvPr>
          <p:cNvSpPr>
            <a:spLocks noGrp="1"/>
          </p:cNvSpPr>
          <p:nvPr>
            <p:ph type="ctrTitle"/>
          </p:nvPr>
        </p:nvSpPr>
        <p:spPr>
          <a:xfrm>
            <a:off x="800347" y="405826"/>
            <a:ext cx="8077200" cy="861774"/>
          </a:xfrm>
          <a:noFill/>
          <a:effectLst>
            <a:softEdge rad="127000"/>
          </a:effectLst>
        </p:spPr>
        <p:txBody>
          <a:bodyPr/>
          <a:lstStyle/>
          <a:p>
            <a:pPr algn="ctr"/>
            <a:r>
              <a:rPr lang="en-US" sz="3200" dirty="0"/>
              <a:t>Nanaimo Regional General Hospital</a:t>
            </a:r>
            <a:br>
              <a:rPr lang="en-US" dirty="0"/>
            </a:br>
            <a:r>
              <a:rPr lang="en-US" sz="2400" i="1" dirty="0"/>
              <a:t>Nanaimo, BC</a:t>
            </a:r>
            <a:endParaRPr lang="en-CA" i="1" dirty="0"/>
          </a:p>
        </p:txBody>
      </p:sp>
      <p:sp>
        <p:nvSpPr>
          <p:cNvPr id="5" name="Subtitle 4">
            <a:extLst>
              <a:ext uri="{FF2B5EF4-FFF2-40B4-BE49-F238E27FC236}">
                <a16:creationId xmlns:a16="http://schemas.microsoft.com/office/drawing/2014/main" id="{1A6810C2-A9DA-98A9-2D63-74B68C3071CA}"/>
              </a:ext>
            </a:extLst>
          </p:cNvPr>
          <p:cNvSpPr>
            <a:spLocks noGrp="1"/>
          </p:cNvSpPr>
          <p:nvPr>
            <p:ph type="subTitle" idx="4"/>
          </p:nvPr>
        </p:nvSpPr>
        <p:spPr>
          <a:xfrm>
            <a:off x="6095998" y="2224280"/>
            <a:ext cx="2803672" cy="3200876"/>
          </a:xfrm>
        </p:spPr>
        <p:txBody>
          <a:bodyPr anchor="ctr" anchorCtr="0"/>
          <a:lstStyle/>
          <a:p>
            <a:pPr algn="ctr"/>
            <a:endParaRPr lang="en-US" sz="1600" u="sng" dirty="0"/>
          </a:p>
          <a:p>
            <a:pPr algn="ctr"/>
            <a:r>
              <a:rPr lang="en-US" sz="1600" u="sng" dirty="0"/>
              <a:t>Co-champion:</a:t>
            </a:r>
          </a:p>
          <a:p>
            <a:pPr algn="ctr"/>
            <a:r>
              <a:rPr lang="en-US" sz="1600" dirty="0"/>
              <a:t>Dr. David Forrest</a:t>
            </a:r>
          </a:p>
          <a:p>
            <a:pPr algn="ctr"/>
            <a:endParaRPr lang="en-US" sz="1600" dirty="0"/>
          </a:p>
          <a:p>
            <a:pPr algn="ctr"/>
            <a:r>
              <a:rPr lang="en-US" sz="1600" u="sng" dirty="0"/>
              <a:t>Co-champion:</a:t>
            </a:r>
          </a:p>
          <a:p>
            <a:pPr algn="ctr"/>
            <a:r>
              <a:rPr lang="en-US" sz="1600" dirty="0"/>
              <a:t>Dr. Mark James</a:t>
            </a:r>
          </a:p>
          <a:p>
            <a:pPr algn="ctr"/>
            <a:endParaRPr lang="en-US" sz="1600" dirty="0"/>
          </a:p>
          <a:p>
            <a:pPr algn="ctr"/>
            <a:r>
              <a:rPr lang="en-US" sz="1600" u="sng" dirty="0"/>
              <a:t>Co-champion:</a:t>
            </a:r>
            <a:endParaRPr lang="en-US" sz="1600" dirty="0"/>
          </a:p>
          <a:p>
            <a:pPr algn="ctr"/>
            <a:r>
              <a:rPr lang="en-US" sz="1600" dirty="0"/>
              <a:t>Dr. Alastair Teale</a:t>
            </a:r>
          </a:p>
          <a:p>
            <a:pPr algn="ctr"/>
            <a:endParaRPr lang="en-US" sz="1600" dirty="0"/>
          </a:p>
          <a:p>
            <a:pPr algn="ctr"/>
            <a:r>
              <a:rPr lang="en-US" sz="1600" u="sng" dirty="0"/>
              <a:t>Research Coordinator:</a:t>
            </a:r>
            <a:endParaRPr lang="en-US" sz="1600" dirty="0"/>
          </a:p>
          <a:p>
            <a:pPr algn="ctr"/>
            <a:r>
              <a:rPr lang="en-US" sz="1600" dirty="0" err="1"/>
              <a:t>Linh</a:t>
            </a:r>
            <a:r>
              <a:rPr lang="en-US" sz="1600" dirty="0"/>
              <a:t> Vu </a:t>
            </a:r>
          </a:p>
          <a:p>
            <a:pPr algn="ctr"/>
            <a:endParaRPr lang="en-US" sz="1600" dirty="0"/>
          </a:p>
        </p:txBody>
      </p:sp>
      <p:pic>
        <p:nvPicPr>
          <p:cNvPr id="6" name="Picture 5"/>
          <p:cNvPicPr>
            <a:picLocks noChangeAspect="1"/>
          </p:cNvPicPr>
          <p:nvPr/>
        </p:nvPicPr>
        <p:blipFill>
          <a:blip r:embed="rId5"/>
          <a:stretch>
            <a:fillRect/>
          </a:stretch>
        </p:blipFill>
        <p:spPr>
          <a:xfrm>
            <a:off x="609600" y="1947863"/>
            <a:ext cx="5067300" cy="3612148"/>
          </a:xfrm>
          <a:prstGeom prst="rect">
            <a:avLst/>
          </a:prstGeom>
        </p:spPr>
      </p:pic>
      <p:sp>
        <p:nvSpPr>
          <p:cNvPr id="7" name="TextBox 6"/>
          <p:cNvSpPr txBox="1"/>
          <p:nvPr/>
        </p:nvSpPr>
        <p:spPr>
          <a:xfrm>
            <a:off x="10058400" y="2224283"/>
            <a:ext cx="184731" cy="369332"/>
          </a:xfrm>
          <a:prstGeom prst="rect">
            <a:avLst/>
          </a:prstGeom>
          <a:noFill/>
        </p:spPr>
        <p:txBody>
          <a:bodyPr wrap="none" rtlCol="0">
            <a:spAutoFit/>
          </a:bodyPr>
          <a:lstStyle/>
          <a:p>
            <a:endParaRPr lang="en-CA" dirty="0"/>
          </a:p>
        </p:txBody>
      </p:sp>
      <p:sp>
        <p:nvSpPr>
          <p:cNvPr id="8" name="TextBox 7"/>
          <p:cNvSpPr txBox="1"/>
          <p:nvPr/>
        </p:nvSpPr>
        <p:spPr>
          <a:xfrm>
            <a:off x="533400" y="5560010"/>
            <a:ext cx="3200400" cy="261610"/>
          </a:xfrm>
          <a:prstGeom prst="rect">
            <a:avLst/>
          </a:prstGeom>
          <a:noFill/>
        </p:spPr>
        <p:txBody>
          <a:bodyPr wrap="square" rtlCol="0">
            <a:spAutoFit/>
          </a:bodyPr>
          <a:lstStyle/>
          <a:p>
            <a:r>
              <a:rPr lang="en-CA" sz="1100" dirty="0"/>
              <a:t>Image from </a:t>
            </a:r>
            <a:r>
              <a:rPr lang="en-CA" sz="1100" dirty="0">
                <a:solidFill>
                  <a:schemeClr val="tx2"/>
                </a:solidFill>
                <a:hlinkClick r:id="rId6"/>
              </a:rPr>
              <a:t>The City of Nanaimo</a:t>
            </a:r>
            <a:endParaRPr lang="en-CA" sz="1100" dirty="0">
              <a:solidFill>
                <a:schemeClr val="tx2"/>
              </a:solidFill>
            </a:endParaRPr>
          </a:p>
        </p:txBody>
      </p:sp>
      <p:pic>
        <p:nvPicPr>
          <p:cNvPr id="10"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6019799"/>
            <a:ext cx="873219" cy="873219"/>
          </a:xfrm>
          <a:prstGeom prst="rect">
            <a:avLst/>
          </a:prstGeom>
        </p:spPr>
      </p:pic>
    </p:spTree>
    <p:extLst>
      <p:ext uri="{BB962C8B-B14F-4D97-AF65-F5344CB8AC3E}">
        <p14:creationId xmlns:p14="http://schemas.microsoft.com/office/powerpoint/2010/main" val="3728992579"/>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9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6E47-114E-3456-9FDC-17105647173D}"/>
              </a:ext>
            </a:extLst>
          </p:cNvPr>
          <p:cNvSpPr>
            <a:spLocks noGrp="1"/>
          </p:cNvSpPr>
          <p:nvPr>
            <p:ph type="title"/>
          </p:nvPr>
        </p:nvSpPr>
        <p:spPr>
          <a:xfrm>
            <a:off x="901700" y="514350"/>
            <a:ext cx="7340600" cy="457200"/>
          </a:xfrm>
        </p:spPr>
        <p:txBody>
          <a:bodyPr/>
          <a:lstStyle/>
          <a:p>
            <a:r>
              <a:rPr lang="en-US" sz="3600" dirty="0"/>
              <a:t>Key Players</a:t>
            </a:r>
            <a:endParaRPr lang="en-CA" sz="3600" dirty="0"/>
          </a:p>
        </p:txBody>
      </p:sp>
      <p:graphicFrame>
        <p:nvGraphicFramePr>
          <p:cNvPr id="4" name="Content Placeholder 3">
            <a:extLst>
              <a:ext uri="{FF2B5EF4-FFF2-40B4-BE49-F238E27FC236}">
                <a16:creationId xmlns:a16="http://schemas.microsoft.com/office/drawing/2014/main" id="{B6FB97B2-4A38-4765-23EF-B94DE37215AB}"/>
              </a:ext>
            </a:extLst>
          </p:cNvPr>
          <p:cNvGraphicFramePr>
            <a:graphicFrameLocks noGrp="1"/>
          </p:cNvGraphicFramePr>
          <p:nvPr>
            <p:ph sz="quarter" idx="10"/>
            <p:extLst>
              <p:ext uri="{D42A27DB-BD31-4B8C-83A1-F6EECF244321}">
                <p14:modId xmlns:p14="http://schemas.microsoft.com/office/powerpoint/2010/main" val="1940670515"/>
              </p:ext>
            </p:extLst>
          </p:nvPr>
        </p:nvGraphicFramePr>
        <p:xfrm>
          <a:off x="526256" y="1337784"/>
          <a:ext cx="8091487" cy="41824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98500" y="5943600"/>
            <a:ext cx="406400" cy="406400"/>
          </a:xfrm>
          <a:prstGeom prst="rect">
            <a:avLst/>
          </a:prstGeom>
        </p:spPr>
      </p:pic>
    </p:spTree>
    <p:extLst>
      <p:ext uri="{BB962C8B-B14F-4D97-AF65-F5344CB8AC3E}">
        <p14:creationId xmlns:p14="http://schemas.microsoft.com/office/powerpoint/2010/main" val="335179752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6E47-114E-3456-9FDC-17105647173D}"/>
              </a:ext>
            </a:extLst>
          </p:cNvPr>
          <p:cNvSpPr>
            <a:spLocks noGrp="1"/>
          </p:cNvSpPr>
          <p:nvPr>
            <p:ph type="title"/>
          </p:nvPr>
        </p:nvSpPr>
        <p:spPr>
          <a:xfrm>
            <a:off x="901700" y="514350"/>
            <a:ext cx="7340600" cy="457200"/>
          </a:xfrm>
        </p:spPr>
        <p:txBody>
          <a:bodyPr/>
          <a:lstStyle/>
          <a:p>
            <a:r>
              <a:rPr lang="en-US" sz="3600" dirty="0"/>
              <a:t>Key Players</a:t>
            </a:r>
            <a:endParaRPr lang="en-CA" sz="3600" dirty="0"/>
          </a:p>
        </p:txBody>
      </p:sp>
      <p:graphicFrame>
        <p:nvGraphicFramePr>
          <p:cNvPr id="4" name="Content Placeholder 3">
            <a:extLst>
              <a:ext uri="{FF2B5EF4-FFF2-40B4-BE49-F238E27FC236}">
                <a16:creationId xmlns:a16="http://schemas.microsoft.com/office/drawing/2014/main" id="{B6FB97B2-4A38-4765-23EF-B94DE37215AB}"/>
              </a:ext>
            </a:extLst>
          </p:cNvPr>
          <p:cNvGraphicFramePr>
            <a:graphicFrameLocks noGrp="1"/>
          </p:cNvGraphicFramePr>
          <p:nvPr>
            <p:ph sz="quarter" idx="10"/>
            <p:extLst>
              <p:ext uri="{D42A27DB-BD31-4B8C-83A1-F6EECF244321}">
                <p14:modId xmlns:p14="http://schemas.microsoft.com/office/powerpoint/2010/main" val="1029194171"/>
              </p:ext>
            </p:extLst>
          </p:nvPr>
        </p:nvGraphicFramePr>
        <p:xfrm>
          <a:off x="526256" y="1337784"/>
          <a:ext cx="8091487" cy="41824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33600" y="5943600"/>
            <a:ext cx="406400" cy="406400"/>
          </a:xfrm>
          <a:prstGeom prst="rect">
            <a:avLst/>
          </a:prstGeom>
        </p:spPr>
      </p:pic>
    </p:spTree>
    <p:extLst>
      <p:ext uri="{BB962C8B-B14F-4D97-AF65-F5344CB8AC3E}">
        <p14:creationId xmlns:p14="http://schemas.microsoft.com/office/powerpoint/2010/main" val="3338533893"/>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0AE248-02F4-47F8-10AD-D389A49B3ED3}"/>
              </a:ext>
            </a:extLst>
          </p:cNvPr>
          <p:cNvSpPr/>
          <p:nvPr/>
        </p:nvSpPr>
        <p:spPr>
          <a:xfrm>
            <a:off x="5137" y="-153122"/>
            <a:ext cx="9144000" cy="5943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Content Placeholder 5">
            <a:extLst>
              <a:ext uri="{FF2B5EF4-FFF2-40B4-BE49-F238E27FC236}">
                <a16:creationId xmlns:a16="http://schemas.microsoft.com/office/drawing/2014/main" id="{E7B1EA2B-63D8-0EF7-C676-A01DE57868E4}"/>
              </a:ext>
            </a:extLst>
          </p:cNvPr>
          <p:cNvSpPr>
            <a:spLocks noGrp="1"/>
          </p:cNvSpPr>
          <p:nvPr>
            <p:ph sz="quarter" idx="10"/>
          </p:nvPr>
        </p:nvSpPr>
        <p:spPr>
          <a:xfrm>
            <a:off x="900684" y="1371600"/>
            <a:ext cx="6414516" cy="3352800"/>
          </a:xfrm>
          <a:prstGeom prst="roundRect">
            <a:avLst>
              <a:gd name="adj" fmla="val 7012"/>
            </a:avLst>
          </a:prstGeom>
          <a:ln w="28575">
            <a:solidFill>
              <a:schemeClr val="bg1"/>
            </a:solidFill>
            <a:prstDash val="lgDash"/>
          </a:ln>
        </p:spPr>
        <p:txBody>
          <a:bodyPr anchor="t" anchorCtr="0">
            <a:normAutofit/>
          </a:bodyPr>
          <a:lstStyle/>
          <a:p>
            <a:pPr algn="l">
              <a:lnSpc>
                <a:spcPct val="200000"/>
              </a:lnSpc>
            </a:pPr>
            <a:r>
              <a:rPr lang="en-US" sz="2000" dirty="0"/>
              <a:t>Insert Video Clip/Link here to play</a:t>
            </a:r>
          </a:p>
          <a:p>
            <a:pPr algn="l">
              <a:lnSpc>
                <a:spcPct val="200000"/>
              </a:lnSpc>
            </a:pPr>
            <a:br>
              <a:rPr lang="en-CA" sz="2000" dirty="0"/>
            </a:br>
            <a:endParaRPr lang="en-US" sz="2000" dirty="0"/>
          </a:p>
        </p:txBody>
      </p:sp>
      <p:sp>
        <p:nvSpPr>
          <p:cNvPr id="7" name="Title 1">
            <a:extLst>
              <a:ext uri="{FF2B5EF4-FFF2-40B4-BE49-F238E27FC236}">
                <a16:creationId xmlns:a16="http://schemas.microsoft.com/office/drawing/2014/main" id="{807D8616-9254-9C08-504B-920BFC5B2EBB}"/>
              </a:ext>
            </a:extLst>
          </p:cNvPr>
          <p:cNvSpPr txBox="1">
            <a:spLocks/>
          </p:cNvSpPr>
          <p:nvPr/>
        </p:nvSpPr>
        <p:spPr>
          <a:xfrm>
            <a:off x="901700" y="533400"/>
            <a:ext cx="7340600" cy="457200"/>
          </a:xfrm>
          <a:prstGeom prst="rect">
            <a:avLst/>
          </a:prstGeom>
        </p:spPr>
        <p:txBody>
          <a:bodyPr vert="horz" lIns="0" tIns="0" rIns="0" bIns="0" rtlCol="0" anchor="t">
            <a:noAutofit/>
          </a:bodyPr>
          <a:lstStyle>
            <a:lvl1pPr eaLnBrk="1" hangingPunct="1">
              <a:defRPr sz="3000" b="0" i="0">
                <a:solidFill>
                  <a:srgbClr val="1C4A7C"/>
                </a:solidFill>
                <a:latin typeface="Verdana"/>
                <a:ea typeface="+mj-ea"/>
                <a:cs typeface="Verdana"/>
              </a:defRPr>
            </a:lvl1pPr>
          </a:lstStyle>
          <a:p>
            <a:pPr defTabSz="914400"/>
            <a:r>
              <a:rPr lang="en-US" sz="3600" kern="0" dirty="0">
                <a:solidFill>
                  <a:schemeClr val="tx1"/>
                </a:solidFill>
              </a:rPr>
              <a:t>Video</a:t>
            </a:r>
            <a:endParaRPr lang="en-CA" sz="3600" kern="0" dirty="0">
              <a:solidFill>
                <a:schemeClr val="tx1"/>
              </a:solidFill>
            </a:endParaRPr>
          </a:p>
        </p:txBody>
      </p:sp>
      <p:sp>
        <p:nvSpPr>
          <p:cNvPr id="2" name="Content Placeholder 5">
            <a:extLst>
              <a:ext uri="{FF2B5EF4-FFF2-40B4-BE49-F238E27FC236}">
                <a16:creationId xmlns:a16="http://schemas.microsoft.com/office/drawing/2014/main" id="{BB69601A-788B-F816-DFAD-9CD5540E5DC7}"/>
              </a:ext>
            </a:extLst>
          </p:cNvPr>
          <p:cNvSpPr txBox="1">
            <a:spLocks/>
          </p:cNvSpPr>
          <p:nvPr/>
        </p:nvSpPr>
        <p:spPr>
          <a:xfrm>
            <a:off x="762000" y="4674154"/>
            <a:ext cx="7340600" cy="1191246"/>
          </a:xfrm>
          <a:prstGeom prst="roundRect">
            <a:avLst>
              <a:gd name="adj" fmla="val 50000"/>
            </a:avLst>
          </a:prstGeom>
          <a:noFill/>
          <a:ln w="19050">
            <a:noFill/>
          </a:ln>
          <a:effectLst/>
        </p:spPr>
        <p:style>
          <a:lnRef idx="3">
            <a:schemeClr val="lt1"/>
          </a:lnRef>
          <a:fillRef idx="1">
            <a:schemeClr val="accent5"/>
          </a:fillRef>
          <a:effectRef idx="1">
            <a:schemeClr val="accent5"/>
          </a:effectRef>
          <a:fontRef idx="minor">
            <a:schemeClr val="lt1"/>
          </a:fontRef>
        </p:style>
        <p:txBody>
          <a:bodyPr vert="horz" wrap="square" lIns="0" tIns="0" rIns="0" bIns="0" anchor="ctr" anchorCtr="0">
            <a:noAutofit/>
          </a:bodyPr>
          <a:lstStyle>
            <a:lvl1pPr marL="0" eaLnBrk="1" hangingPunct="1">
              <a:defRPr b="0" i="0" baseline="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400"/>
            <a:endParaRPr lang="en-US" sz="1400" b="1" i="1" kern="0" dirty="0"/>
          </a:p>
        </p:txBody>
      </p:sp>
      <p:pic>
        <p:nvPicPr>
          <p:cNvPr id="4" name="NRGH ACT Video 13Sep20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1136070"/>
            <a:ext cx="8128000" cy="4572000"/>
          </a:xfrm>
          <a:prstGeom prst="rect">
            <a:avLst/>
          </a:prstGeom>
        </p:spPr>
      </p:pic>
    </p:spTree>
    <p:extLst>
      <p:ext uri="{BB962C8B-B14F-4D97-AF65-F5344CB8AC3E}">
        <p14:creationId xmlns:p14="http://schemas.microsoft.com/office/powerpoint/2010/main" val="3736273792"/>
      </p:ext>
    </p:extLst>
  </p:cSld>
  <p:clrMapOvr>
    <a:masterClrMapping/>
  </p:clrMapOvr>
  <mc:AlternateContent xmlns:mc="http://schemas.openxmlformats.org/markup-compatibility/2006" xmlns:p14="http://schemas.microsoft.com/office/powerpoint/2010/main">
    <mc:Choice Requires="p14">
      <p:transition spd="slow" p14:dur="2000" advClick="0" advTm="72000"/>
    </mc:Choice>
    <mc:Fallback xmlns="">
      <p:transition spd="slow" advClick="0" advTm="7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6950BFC3-D8DA-4A85-94F7-54DA5524770B}">
      <p188:commentRel xmlns:p188="http://schemas.microsoft.com/office/powerpoint/2018/8/main" r:id="rId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4C995E-09AF-3474-7984-AC88F5BA909F}"/>
              </a:ext>
            </a:extLst>
          </p:cNvPr>
          <p:cNvSpPr/>
          <p:nvPr/>
        </p:nvSpPr>
        <p:spPr>
          <a:xfrm>
            <a:off x="5569974" y="-13293"/>
            <a:ext cx="3581400" cy="58851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1717070A-B308-794C-CE1D-6B7FB7955E06}"/>
              </a:ext>
            </a:extLst>
          </p:cNvPr>
          <p:cNvSpPr>
            <a:spLocks noGrp="1"/>
          </p:cNvSpPr>
          <p:nvPr>
            <p:ph sz="quarter" idx="11"/>
          </p:nvPr>
        </p:nvSpPr>
        <p:spPr>
          <a:xfrm>
            <a:off x="5943600" y="914400"/>
            <a:ext cx="2819400" cy="3844766"/>
          </a:xfrm>
          <a:prstGeom prst="roundRect">
            <a:avLst/>
          </a:prstGeom>
          <a:ln w="57150">
            <a:solidFill>
              <a:schemeClr val="bg1"/>
            </a:solidFill>
            <a:prstDash val="dash"/>
          </a:ln>
        </p:spPr>
        <p:txBody>
          <a:bodyPr>
            <a:noAutofit/>
          </a:bodyPr>
          <a:lstStyle/>
          <a:p>
            <a:pPr algn="ctr"/>
            <a:endParaRPr lang="en-US" i="1" dirty="0">
              <a:solidFill>
                <a:schemeClr val="bg1"/>
              </a:solidFill>
            </a:endParaRPr>
          </a:p>
          <a:p>
            <a:pPr algn="ctr"/>
            <a:r>
              <a:rPr lang="en-US" i="1" dirty="0">
                <a:solidFill>
                  <a:schemeClr val="bg1"/>
                </a:solidFill>
              </a:rPr>
              <a:t>16 Critical Care beds</a:t>
            </a:r>
          </a:p>
          <a:p>
            <a:pPr algn="ctr"/>
            <a:r>
              <a:rPr lang="en-US" i="1" dirty="0">
                <a:solidFill>
                  <a:schemeClr val="bg1"/>
                </a:solidFill>
              </a:rPr>
              <a:t>409 total beds</a:t>
            </a:r>
          </a:p>
          <a:p>
            <a:pPr algn="ctr"/>
            <a:endParaRPr lang="en-US" sz="1200" i="1" dirty="0">
              <a:solidFill>
                <a:schemeClr val="bg1"/>
              </a:solidFill>
            </a:endParaRPr>
          </a:p>
          <a:p>
            <a:pPr algn="ctr"/>
            <a:r>
              <a:rPr lang="en-US" i="1" dirty="0">
                <a:solidFill>
                  <a:schemeClr val="bg1"/>
                </a:solidFill>
              </a:rPr>
              <a:t>Tertiary Interventions</a:t>
            </a:r>
          </a:p>
          <a:p>
            <a:pPr algn="ctr"/>
            <a:endParaRPr lang="en-US" sz="1000" i="1" dirty="0">
              <a:solidFill>
                <a:schemeClr val="bg1"/>
              </a:solidFill>
            </a:endParaRPr>
          </a:p>
          <a:p>
            <a:pPr algn="ctr"/>
            <a:r>
              <a:rPr lang="en-US" i="1" dirty="0">
                <a:solidFill>
                  <a:schemeClr val="bg1"/>
                </a:solidFill>
              </a:rPr>
              <a:t>Referral Centre for Central and North Island</a:t>
            </a:r>
          </a:p>
          <a:p>
            <a:pPr algn="ctr"/>
            <a:r>
              <a:rPr lang="en-US" i="1" dirty="0">
                <a:solidFill>
                  <a:schemeClr val="bg1"/>
                </a:solidFill>
              </a:rPr>
              <a:t>Communities</a:t>
            </a:r>
          </a:p>
          <a:p>
            <a:pPr algn="ctr"/>
            <a:endParaRPr lang="en-US" i="1" dirty="0">
              <a:solidFill>
                <a:schemeClr val="bg1"/>
              </a:solidFill>
            </a:endParaRPr>
          </a:p>
          <a:p>
            <a:pPr algn="ctr"/>
            <a:r>
              <a:rPr lang="en-US" i="1" dirty="0">
                <a:solidFill>
                  <a:schemeClr val="bg1"/>
                </a:solidFill>
              </a:rPr>
              <a:t>Population: 500,000 </a:t>
            </a:r>
          </a:p>
          <a:p>
            <a:pPr algn="ctr"/>
            <a:endParaRPr lang="en-US" i="1" dirty="0">
              <a:solidFill>
                <a:schemeClr val="bg1"/>
              </a:solidFill>
            </a:endParaRPr>
          </a:p>
          <a:p>
            <a:pPr algn="ctr"/>
            <a:endParaRPr lang="en-US" i="1" dirty="0">
              <a:solidFill>
                <a:schemeClr val="bg1"/>
              </a:solidFill>
            </a:endParaRPr>
          </a:p>
          <a:p>
            <a:pPr algn="ctr"/>
            <a:endParaRPr lang="en-US" i="1" dirty="0">
              <a:solidFill>
                <a:schemeClr val="bg1"/>
              </a:solidFill>
            </a:endParaRPr>
          </a:p>
          <a:p>
            <a:pPr algn="ctr"/>
            <a:endParaRPr lang="en-CA" i="1" dirty="0">
              <a:solidFill>
                <a:schemeClr val="bg1"/>
              </a:solidFill>
            </a:endParaRPr>
          </a:p>
        </p:txBody>
      </p:sp>
      <p:sp>
        <p:nvSpPr>
          <p:cNvPr id="4" name="Content Placeholder 3">
            <a:extLst>
              <a:ext uri="{FF2B5EF4-FFF2-40B4-BE49-F238E27FC236}">
                <a16:creationId xmlns:a16="http://schemas.microsoft.com/office/drawing/2014/main" id="{7D42CF2D-3580-D441-ECB2-0DDEF1DE3DC0}"/>
              </a:ext>
            </a:extLst>
          </p:cNvPr>
          <p:cNvSpPr>
            <a:spLocks noGrp="1"/>
          </p:cNvSpPr>
          <p:nvPr>
            <p:ph sz="quarter" idx="10"/>
          </p:nvPr>
        </p:nvSpPr>
        <p:spPr>
          <a:xfrm>
            <a:off x="533400" y="1295400"/>
            <a:ext cx="4710684" cy="4769048"/>
          </a:xfrm>
        </p:spPr>
        <p:txBody>
          <a:bodyPr/>
          <a:lstStyle/>
          <a:p>
            <a:pPr marL="285750" indent="-285750">
              <a:buFont typeface="Arial" panose="020B0604020202020204" pitchFamily="34" charset="0"/>
              <a:buChar char="•"/>
            </a:pPr>
            <a:r>
              <a:rPr lang="en-US" sz="2000" dirty="0"/>
              <a:t>Focus on Critical Care and Infectious Disease</a:t>
            </a:r>
          </a:p>
          <a:p>
            <a:pPr lvl="1"/>
            <a:endParaRPr lang="en-US" sz="2000" dirty="0">
              <a:solidFill>
                <a:schemeClr val="tx1"/>
              </a:solidFill>
            </a:endParaRPr>
          </a:p>
          <a:p>
            <a:pPr marL="285750" indent="-285750">
              <a:buFont typeface="Arial" panose="020B0604020202020204" pitchFamily="34" charset="0"/>
              <a:buChar char="•"/>
            </a:pPr>
            <a:r>
              <a:rPr lang="en-US" sz="2000" dirty="0"/>
              <a:t>On site Medical Imaging and Lab </a:t>
            </a:r>
          </a:p>
          <a:p>
            <a:pPr marL="742950" lvl="1" indent="-285750">
              <a:buFont typeface="Arial" panose="020B0604020202020204" pitchFamily="34" charset="0"/>
              <a:buChar char="•"/>
            </a:pPr>
            <a:r>
              <a:rPr lang="en-US" sz="2000" dirty="0">
                <a:solidFill>
                  <a:schemeClr val="tx1"/>
                </a:solidFill>
              </a:rPr>
              <a:t>CT, Interventional Radiology, MRI, Nuclear Medicine, X-ray, US</a:t>
            </a:r>
          </a:p>
          <a:p>
            <a:pPr lvl="1"/>
            <a:endParaRPr lang="en-US" sz="2000" dirty="0">
              <a:solidFill>
                <a:schemeClr val="tx1"/>
              </a:solidFill>
            </a:endParaRPr>
          </a:p>
          <a:p>
            <a:pPr marL="285750" indent="-285750">
              <a:buFont typeface="Arial" panose="020B0604020202020204" pitchFamily="34" charset="0"/>
              <a:buChar char="•"/>
            </a:pPr>
            <a:r>
              <a:rPr lang="en-US" sz="2000" dirty="0"/>
              <a:t>Recruited for 2 trials</a:t>
            </a:r>
          </a:p>
          <a:p>
            <a:pPr marL="742950" lvl="1" indent="-285750">
              <a:buFont typeface="Arial" panose="020B0604020202020204" pitchFamily="34" charset="0"/>
              <a:buChar char="•"/>
            </a:pPr>
            <a:r>
              <a:rPr lang="en-US" sz="2000" dirty="0">
                <a:solidFill>
                  <a:schemeClr val="tx1"/>
                </a:solidFill>
              </a:rPr>
              <a:t>REVISE</a:t>
            </a:r>
          </a:p>
          <a:p>
            <a:pPr marL="742950" lvl="1" indent="-285750">
              <a:buFont typeface="Arial" panose="020B0604020202020204" pitchFamily="34" charset="0"/>
              <a:buChar char="•"/>
            </a:pPr>
            <a:r>
              <a:rPr lang="en-US" sz="2000" dirty="0" err="1">
                <a:solidFill>
                  <a:schemeClr val="tx1"/>
                </a:solidFill>
              </a:rPr>
              <a:t>CLiCK</a:t>
            </a:r>
            <a:endParaRPr lang="en-US" sz="2000" dirty="0">
              <a:solidFill>
                <a:schemeClr val="tx1"/>
              </a:solidFill>
            </a:endParaRPr>
          </a:p>
          <a:p>
            <a:pPr lvl="1"/>
            <a:endParaRPr lang="en-US" sz="2000" dirty="0">
              <a:solidFill>
                <a:srgbClr val="000000"/>
              </a:solidFill>
            </a:endParaRPr>
          </a:p>
          <a:p>
            <a:pPr marL="285750" indent="-285750">
              <a:buFont typeface="Arial" panose="020B0604020202020204" pitchFamily="34" charset="0"/>
              <a:buChar char="•"/>
            </a:pPr>
            <a:r>
              <a:rPr lang="en-US" sz="2000" dirty="0"/>
              <a:t>Previously recruited for 2 trials</a:t>
            </a:r>
          </a:p>
          <a:p>
            <a:pPr marL="742950" lvl="1" indent="-285750">
              <a:buFont typeface="Arial" panose="020B0604020202020204" pitchFamily="34" charset="0"/>
              <a:buChar char="•"/>
            </a:pPr>
            <a:r>
              <a:rPr lang="en-US" sz="2000" dirty="0">
                <a:solidFill>
                  <a:schemeClr val="tx1"/>
                </a:solidFill>
              </a:rPr>
              <a:t>ARBS Corona</a:t>
            </a:r>
          </a:p>
          <a:p>
            <a:pPr marL="742950" lvl="1" indent="-285750">
              <a:buFont typeface="Arial" panose="020B0604020202020204" pitchFamily="34" charset="0"/>
              <a:buChar char="•"/>
            </a:pPr>
            <a:r>
              <a:rPr lang="en-US" sz="2000" dirty="0">
                <a:solidFill>
                  <a:schemeClr val="tx1"/>
                </a:solidFill>
              </a:rPr>
              <a:t>CATCO</a:t>
            </a:r>
          </a:p>
          <a:p>
            <a:pPr marL="285750" indent="-285750">
              <a:buFont typeface="Arial" panose="020B0604020202020204" pitchFamily="34" charset="0"/>
              <a:buChar char="•"/>
            </a:pPr>
            <a:endParaRPr lang="en-CA" sz="2000" dirty="0"/>
          </a:p>
        </p:txBody>
      </p:sp>
      <p:sp>
        <p:nvSpPr>
          <p:cNvPr id="7" name="Title 1">
            <a:extLst>
              <a:ext uri="{FF2B5EF4-FFF2-40B4-BE49-F238E27FC236}">
                <a16:creationId xmlns:a16="http://schemas.microsoft.com/office/drawing/2014/main" id="{2B289BB2-D195-D407-D7E7-A8599C8A6B9E}"/>
              </a:ext>
            </a:extLst>
          </p:cNvPr>
          <p:cNvSpPr>
            <a:spLocks noGrp="1"/>
          </p:cNvSpPr>
          <p:nvPr>
            <p:ph type="title"/>
          </p:nvPr>
        </p:nvSpPr>
        <p:spPr>
          <a:xfrm>
            <a:off x="901700" y="533400"/>
            <a:ext cx="7340600" cy="457200"/>
          </a:xfrm>
        </p:spPr>
        <p:txBody>
          <a:bodyPr/>
          <a:lstStyle/>
          <a:p>
            <a:r>
              <a:rPr lang="en-US" sz="3600" dirty="0">
                <a:solidFill>
                  <a:schemeClr val="tx1"/>
                </a:solidFill>
              </a:rPr>
              <a:t>Site Details</a:t>
            </a:r>
            <a:endParaRPr lang="en-CA" sz="3600" dirty="0">
              <a:solidFill>
                <a:schemeClr val="tx1"/>
              </a:solidFill>
            </a:endParaRPr>
          </a:p>
        </p:txBody>
      </p:sp>
      <p:grpSp>
        <p:nvGrpSpPr>
          <p:cNvPr id="13" name="Group 12">
            <a:extLst>
              <a:ext uri="{FF2B5EF4-FFF2-40B4-BE49-F238E27FC236}">
                <a16:creationId xmlns:a16="http://schemas.microsoft.com/office/drawing/2014/main" id="{B7D3F0A0-5F7D-8390-A56C-17DBC993AE69}"/>
              </a:ext>
            </a:extLst>
          </p:cNvPr>
          <p:cNvGrpSpPr/>
          <p:nvPr/>
        </p:nvGrpSpPr>
        <p:grpSpPr>
          <a:xfrm>
            <a:off x="6591300" y="4318348"/>
            <a:ext cx="1524000" cy="1524000"/>
            <a:chOff x="6743700" y="4030387"/>
            <a:chExt cx="1524000" cy="1524000"/>
          </a:xfrm>
        </p:grpSpPr>
        <p:sp>
          <p:nvSpPr>
            <p:cNvPr id="12" name="Rectangle: Rounded Corners 11">
              <a:extLst>
                <a:ext uri="{FF2B5EF4-FFF2-40B4-BE49-F238E27FC236}">
                  <a16:creationId xmlns:a16="http://schemas.microsoft.com/office/drawing/2014/main" id="{DDEFED7D-2DF3-2869-BEE4-71D0D4367599}"/>
                </a:ext>
              </a:extLst>
            </p:cNvPr>
            <p:cNvSpPr>
              <a:spLocks noChangeAspect="1"/>
            </p:cNvSpPr>
            <p:nvPr/>
          </p:nvSpPr>
          <p:spPr>
            <a:xfrm>
              <a:off x="6743700" y="4030387"/>
              <a:ext cx="1524000" cy="1524000"/>
            </a:xfrm>
            <a:prstGeom prst="ellipse">
              <a:avLst/>
            </a:prstGeom>
            <a:solidFill>
              <a:srgbClr val="4B92D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Graphic 9" descr="Lightbulb and gear with solid fill">
              <a:extLst>
                <a:ext uri="{FF2B5EF4-FFF2-40B4-BE49-F238E27FC236}">
                  <a16:creationId xmlns:a16="http://schemas.microsoft.com/office/drawing/2014/main" id="{14E223D7-0D81-B660-39AE-B40DADA7C3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3700" y="4030387"/>
              <a:ext cx="1524000" cy="1524000"/>
            </a:xfrm>
            <a:prstGeom prst="ellipse">
              <a:avLst/>
            </a:prstGeom>
          </p:spPr>
        </p:pic>
      </p:grpSp>
      <p:cxnSp>
        <p:nvCxnSpPr>
          <p:cNvPr id="14" name="Straight Connector 13">
            <a:extLst>
              <a:ext uri="{FF2B5EF4-FFF2-40B4-BE49-F238E27FC236}">
                <a16:creationId xmlns:a16="http://schemas.microsoft.com/office/drawing/2014/main" id="{00D5BE80-BDA6-1D2D-36E4-C2E26BE0965A}"/>
              </a:ext>
            </a:extLst>
          </p:cNvPr>
          <p:cNvCxnSpPr/>
          <p:nvPr/>
        </p:nvCxnSpPr>
        <p:spPr>
          <a:xfrm>
            <a:off x="0" y="5867400"/>
            <a:ext cx="9144000" cy="0"/>
          </a:xfrm>
          <a:prstGeom prst="line">
            <a:avLst/>
          </a:prstGeom>
          <a:ln>
            <a:solidFill>
              <a:srgbClr val="4B92DB"/>
            </a:solidFill>
          </a:ln>
        </p:spPr>
        <p:style>
          <a:lnRef idx="1">
            <a:schemeClr val="accent1"/>
          </a:lnRef>
          <a:fillRef idx="0">
            <a:schemeClr val="accent1"/>
          </a:fillRef>
          <a:effectRef idx="0">
            <a:schemeClr val="accent1"/>
          </a:effectRef>
          <a:fontRef idx="minor">
            <a:schemeClr val="tx1"/>
          </a:fontRef>
        </p:style>
      </p:cxnSp>
      <p:pic>
        <p:nvPicPr>
          <p:cNvPr id="5"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0200" y="6166048"/>
            <a:ext cx="406400" cy="406400"/>
          </a:xfrm>
          <a:prstGeom prst="rect">
            <a:avLst/>
          </a:prstGeom>
        </p:spPr>
      </p:pic>
    </p:spTree>
    <p:extLst>
      <p:ext uri="{BB962C8B-B14F-4D97-AF65-F5344CB8AC3E}">
        <p14:creationId xmlns:p14="http://schemas.microsoft.com/office/powerpoint/2010/main" val="2932087127"/>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0AE248-02F4-47F8-10AD-D389A49B3ED3}"/>
              </a:ext>
            </a:extLst>
          </p:cNvPr>
          <p:cNvSpPr/>
          <p:nvPr/>
        </p:nvSpPr>
        <p:spPr>
          <a:xfrm>
            <a:off x="5137" y="-153122"/>
            <a:ext cx="9144000" cy="59436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5">
            <a:extLst>
              <a:ext uri="{FF2B5EF4-FFF2-40B4-BE49-F238E27FC236}">
                <a16:creationId xmlns:a16="http://schemas.microsoft.com/office/drawing/2014/main" id="{E7B1EA2B-63D8-0EF7-C676-A01DE57868E4}"/>
              </a:ext>
            </a:extLst>
          </p:cNvPr>
          <p:cNvSpPr>
            <a:spLocks noGrp="1"/>
          </p:cNvSpPr>
          <p:nvPr>
            <p:ph sz="quarter" idx="10"/>
          </p:nvPr>
        </p:nvSpPr>
        <p:spPr>
          <a:xfrm>
            <a:off x="900684" y="1371600"/>
            <a:ext cx="6414516" cy="3352800"/>
          </a:xfrm>
          <a:prstGeom prst="roundRect">
            <a:avLst>
              <a:gd name="adj" fmla="val 7012"/>
            </a:avLst>
          </a:prstGeom>
          <a:ln w="28575">
            <a:solidFill>
              <a:schemeClr val="bg1"/>
            </a:solidFill>
            <a:prstDash val="lgDash"/>
          </a:ln>
        </p:spPr>
        <p:txBody>
          <a:bodyPr anchor="t" anchorCtr="0">
            <a:normAutofit/>
          </a:bodyPr>
          <a:lstStyle/>
          <a:p>
            <a:pPr marL="285750" indent="-285750" algn="l">
              <a:lnSpc>
                <a:spcPct val="200000"/>
              </a:lnSpc>
              <a:buFont typeface="Arial" panose="020B0604020202020204" pitchFamily="34" charset="0"/>
              <a:buChar char="•"/>
            </a:pPr>
            <a:r>
              <a:rPr lang="en-US" sz="2000" dirty="0"/>
              <a:t>Projects in the works – ICU CAP, Infectious Disease</a:t>
            </a:r>
          </a:p>
          <a:p>
            <a:pPr marL="285750" indent="-285750" algn="l">
              <a:lnSpc>
                <a:spcPct val="200000"/>
              </a:lnSpc>
              <a:buFont typeface="Arial" panose="020B0604020202020204" pitchFamily="34" charset="0"/>
              <a:buChar char="•"/>
            </a:pPr>
            <a:r>
              <a:rPr lang="en-US" sz="2000" dirty="0"/>
              <a:t>Future areas: </a:t>
            </a:r>
            <a:r>
              <a:rPr lang="en-US" sz="2000" b="1" dirty="0"/>
              <a:t>Psychiatry and Gastroenterology</a:t>
            </a:r>
          </a:p>
          <a:p>
            <a:pPr marL="285750" lvl="0" indent="-285750" algn="l">
              <a:lnSpc>
                <a:spcPct val="200000"/>
              </a:lnSpc>
              <a:buFont typeface="Arial" panose="020B0604020202020204" pitchFamily="34" charset="0"/>
              <a:buChar char="•"/>
            </a:pPr>
            <a:r>
              <a:rPr lang="en-US" sz="2000" dirty="0"/>
              <a:t>Expand into other specialties/departments</a:t>
            </a:r>
            <a:endParaRPr lang="en-US" sz="2000" b="1" dirty="0"/>
          </a:p>
          <a:p>
            <a:pPr marL="285750" indent="-285750" algn="l">
              <a:lnSpc>
                <a:spcPct val="200000"/>
              </a:lnSpc>
              <a:buFont typeface="Arial" panose="020B0604020202020204" pitchFamily="34" charset="0"/>
              <a:buChar char="•"/>
            </a:pPr>
            <a:r>
              <a:rPr lang="en-US" sz="2000" dirty="0"/>
              <a:t>Grow research and treatment options </a:t>
            </a:r>
          </a:p>
          <a:p>
            <a:pPr marL="285750" indent="-285750" algn="l">
              <a:lnSpc>
                <a:spcPct val="200000"/>
              </a:lnSpc>
              <a:buFont typeface="Arial" panose="020B0604020202020204" pitchFamily="34" charset="0"/>
              <a:buChar char="•"/>
            </a:pPr>
            <a:endParaRPr lang="en-US" sz="2000" dirty="0"/>
          </a:p>
          <a:p>
            <a:pPr algn="l">
              <a:lnSpc>
                <a:spcPct val="200000"/>
              </a:lnSpc>
            </a:pPr>
            <a:endParaRPr lang="en-US" sz="2000" dirty="0"/>
          </a:p>
        </p:txBody>
      </p:sp>
      <p:sp>
        <p:nvSpPr>
          <p:cNvPr id="7" name="Title 1">
            <a:extLst>
              <a:ext uri="{FF2B5EF4-FFF2-40B4-BE49-F238E27FC236}">
                <a16:creationId xmlns:a16="http://schemas.microsoft.com/office/drawing/2014/main" id="{807D8616-9254-9C08-504B-920BFC5B2EBB}"/>
              </a:ext>
            </a:extLst>
          </p:cNvPr>
          <p:cNvSpPr txBox="1">
            <a:spLocks/>
          </p:cNvSpPr>
          <p:nvPr/>
        </p:nvSpPr>
        <p:spPr>
          <a:xfrm>
            <a:off x="901700" y="533400"/>
            <a:ext cx="7340600" cy="457200"/>
          </a:xfrm>
          <a:prstGeom prst="rect">
            <a:avLst/>
          </a:prstGeom>
        </p:spPr>
        <p:txBody>
          <a:bodyPr vert="horz" lIns="0" tIns="0" rIns="0" bIns="0" rtlCol="0" anchor="t">
            <a:noAutofit/>
          </a:bodyPr>
          <a:lstStyle>
            <a:lvl1pPr eaLnBrk="1" hangingPunct="1">
              <a:defRPr sz="3000" b="0" i="0">
                <a:solidFill>
                  <a:srgbClr val="1C4A7C"/>
                </a:solidFill>
                <a:latin typeface="Verdana"/>
                <a:ea typeface="+mj-ea"/>
                <a:cs typeface="Verdana"/>
              </a:defRPr>
            </a:lvl1pPr>
          </a:lstStyle>
          <a:p>
            <a:pPr defTabSz="914400"/>
            <a:r>
              <a:rPr lang="en-US" sz="3600" kern="0" dirty="0">
                <a:solidFill>
                  <a:schemeClr val="tx1"/>
                </a:solidFill>
              </a:rPr>
              <a:t>Goals</a:t>
            </a:r>
            <a:endParaRPr lang="en-CA" sz="3600" kern="0" dirty="0">
              <a:solidFill>
                <a:schemeClr val="tx1"/>
              </a:solidFill>
            </a:endParaRPr>
          </a:p>
        </p:txBody>
      </p:sp>
      <p:sp>
        <p:nvSpPr>
          <p:cNvPr id="2" name="Content Placeholder 5">
            <a:extLst>
              <a:ext uri="{FF2B5EF4-FFF2-40B4-BE49-F238E27FC236}">
                <a16:creationId xmlns:a16="http://schemas.microsoft.com/office/drawing/2014/main" id="{BB69601A-788B-F816-DFAD-9CD5540E5DC7}"/>
              </a:ext>
            </a:extLst>
          </p:cNvPr>
          <p:cNvSpPr txBox="1">
            <a:spLocks/>
          </p:cNvSpPr>
          <p:nvPr/>
        </p:nvSpPr>
        <p:spPr>
          <a:xfrm>
            <a:off x="762000" y="4674154"/>
            <a:ext cx="7340600" cy="1191246"/>
          </a:xfrm>
          <a:prstGeom prst="roundRect">
            <a:avLst>
              <a:gd name="adj" fmla="val 50000"/>
            </a:avLst>
          </a:prstGeom>
          <a:noFill/>
          <a:ln w="19050">
            <a:noFill/>
          </a:ln>
          <a:effectLst/>
        </p:spPr>
        <p:style>
          <a:lnRef idx="3">
            <a:schemeClr val="lt1"/>
          </a:lnRef>
          <a:fillRef idx="1">
            <a:schemeClr val="accent5"/>
          </a:fillRef>
          <a:effectRef idx="1">
            <a:schemeClr val="accent5"/>
          </a:effectRef>
          <a:fontRef idx="minor">
            <a:schemeClr val="lt1"/>
          </a:fontRef>
        </p:style>
        <p:txBody>
          <a:bodyPr vert="horz" wrap="square" lIns="0" tIns="0" rIns="0" bIns="0" anchor="ctr" anchorCtr="0">
            <a:noAutofit/>
          </a:bodyPr>
          <a:lstStyle>
            <a:lvl1pPr marL="0" eaLnBrk="1" hangingPunct="1">
              <a:defRPr b="0" i="0" baseline="0">
                <a:solidFill>
                  <a:schemeClr val="tx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914400"/>
            <a:r>
              <a:rPr lang="en-US" sz="3200" i="1" kern="0" dirty="0">
                <a:solidFill>
                  <a:schemeClr val="bg1"/>
                </a:solidFill>
                <a:latin typeface="Script MT Bold" panose="03040602040607080904" pitchFamily="66" charset="0"/>
              </a:rPr>
              <a:t>Thank you!</a:t>
            </a:r>
            <a:endParaRPr lang="en-US"/>
          </a:p>
        </p:txBody>
      </p:sp>
      <p:pic>
        <p:nvPicPr>
          <p:cNvPr id="3"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1952" y="6172200"/>
            <a:ext cx="406400" cy="406400"/>
          </a:xfrm>
          <a:prstGeom prst="rect">
            <a:avLst/>
          </a:prstGeom>
        </p:spPr>
      </p:pic>
    </p:spTree>
    <p:extLst>
      <p:ext uri="{BB962C8B-B14F-4D97-AF65-F5344CB8AC3E}">
        <p14:creationId xmlns:p14="http://schemas.microsoft.com/office/powerpoint/2010/main" val="692295789"/>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theme/theme1.xml><?xml version="1.0" encoding="utf-8"?>
<a:theme xmlns:a="http://schemas.openxmlformats.org/drawingml/2006/main" name="PHRI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ee7e71-09ac-4c02-865c-9c648656807f" xsi:nil="true"/>
    <lcf76f155ced4ddcb4097134ff3c332f xmlns="f936bd3e-f241-4811-aae3-9536cd51b65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3BEB1AD0340E468D477139C7E6DBD8" ma:contentTypeVersion="13" ma:contentTypeDescription="Create a new document." ma:contentTypeScope="" ma:versionID="7091b6aa82201025c173208055b54e54">
  <xsd:schema xmlns:xsd="http://www.w3.org/2001/XMLSchema" xmlns:xs="http://www.w3.org/2001/XMLSchema" xmlns:p="http://schemas.microsoft.com/office/2006/metadata/properties" xmlns:ns2="f5ee7e71-09ac-4c02-865c-9c648656807f" xmlns:ns3="f936bd3e-f241-4811-aae3-9536cd51b658" targetNamespace="http://schemas.microsoft.com/office/2006/metadata/properties" ma:root="true" ma:fieldsID="5a8412cef8f6b668b339446751519ceb" ns2:_="" ns3:_="">
    <xsd:import namespace="f5ee7e71-09ac-4c02-865c-9c648656807f"/>
    <xsd:import namespace="f936bd3e-f241-4811-aae3-9536cd51b6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e7e71-09ac-4c02-865c-9c64865680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3bd45d0-aadd-4f31-bce2-3c5993825758}" ma:internalName="TaxCatchAll" ma:showField="CatchAllData" ma:web="f5ee7e71-09ac-4c02-865c-9c648656807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936bd3e-f241-4811-aae3-9536cd51b6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faf260b-1e44-4780-8ae1-0b8ba4d51a6f"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116254-6A0E-4881-87FC-95A6BAA07559}">
  <ds:schemaRefs>
    <ds:schemaRef ds:uri="http://schemas.microsoft.com/office/2006/metadata/properties"/>
    <ds:schemaRef ds:uri="http://schemas.microsoft.com/office/infopath/2007/PartnerControls"/>
    <ds:schemaRef ds:uri="f5ee7e71-09ac-4c02-865c-9c648656807f"/>
    <ds:schemaRef ds:uri="f936bd3e-f241-4811-aae3-9536cd51b658"/>
  </ds:schemaRefs>
</ds:datastoreItem>
</file>

<file path=customXml/itemProps2.xml><?xml version="1.0" encoding="utf-8"?>
<ds:datastoreItem xmlns:ds="http://schemas.openxmlformats.org/officeDocument/2006/customXml" ds:itemID="{0AB3FAE2-EFBE-4718-B8E3-5BC4DB58EBC9}">
  <ds:schemaRefs>
    <ds:schemaRef ds:uri="http://schemas.microsoft.com/sharepoint/v3/contenttype/forms"/>
  </ds:schemaRefs>
</ds:datastoreItem>
</file>

<file path=customXml/itemProps3.xml><?xml version="1.0" encoding="utf-8"?>
<ds:datastoreItem xmlns:ds="http://schemas.openxmlformats.org/officeDocument/2006/customXml" ds:itemID="{4C4B29DF-1B76-49A5-9D84-879CF2E69E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ee7e71-09ac-4c02-865c-9c648656807f"/>
    <ds:schemaRef ds:uri="f936bd3e-f241-4811-aae3-9536cd51b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PHRI_PowerPoint_Template</Template>
  <TotalTime>3782</TotalTime>
  <Words>544</Words>
  <Application>Microsoft Office PowerPoint</Application>
  <PresentationFormat>On-screen Show (4:3)</PresentationFormat>
  <Paragraphs>79</Paragraphs>
  <Slides>6</Slides>
  <Notes>6</Notes>
  <HiddenSlides>0</HiddenSlides>
  <MMClips>6</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PHRI Theme</vt:lpstr>
      <vt:lpstr>Nanaimo Regional General Hospital Nanaimo, BC</vt:lpstr>
      <vt:lpstr>Key Players</vt:lpstr>
      <vt:lpstr>Key Players</vt:lpstr>
      <vt:lpstr>PowerPoint Presentation</vt:lpstr>
      <vt:lpstr>Site Details</vt:lpstr>
      <vt:lpstr>PowerPoint Presentation</vt:lpstr>
    </vt:vector>
  </TitlesOfParts>
  <Company>PHRI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Blacher, Aviva</dc:creator>
  <cp:lastModifiedBy>Vu, Thi</cp:lastModifiedBy>
  <cp:revision>85</cp:revision>
  <cp:lastPrinted>2017-05-08T14:43:19Z</cp:lastPrinted>
  <dcterms:created xsi:type="dcterms:W3CDTF">2023-03-29T15:45:17Z</dcterms:created>
  <dcterms:modified xsi:type="dcterms:W3CDTF">2023-10-18T21:04:41Z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2016-08-02T00:00:00Z</vt:filetime>
  </property>
  <property fmtid="{D5CDD505-2E9C-101B-9397-08002B2CF9AE}" pid="3" name="Creator">
    <vt:lpwstr>Adobe InDesign CS6 (Macintosh)</vt:lpwstr>
  </property>
  <property fmtid="{D5CDD505-2E9C-101B-9397-08002B2CF9AE}" pid="4" name="LastSaved">
    <vt:filetime>2017-05-04T00:00:00Z</vt:filetime>
  </property>
  <property fmtid="{D5CDD505-2E9C-101B-9397-08002B2CF9AE}" pid="5" name="ContentTypeId">
    <vt:lpwstr>0x010100293BEB1AD0340E468D477139C7E6DBD8</vt:lpwstr>
  </property>
  <property fmtid="{D5CDD505-2E9C-101B-9397-08002B2CF9AE}" pid="6" name="MediaServiceImageTags">
    <vt:lpwstr/>
  </property>
</Properties>
</file>