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20_8A4A11AB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89" r:id="rId4"/>
    <p:sldId id="287" r:id="rId5"/>
    <p:sldId id="286" r:id="rId6"/>
    <p:sldId id="288" r:id="rId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DA2ED2-B3D4-0818-E57B-CA2105DF602B}" name="Blacher, Aviva" initials="BA" userId="S::aviva.blacher@PHRI.CA::c8b74450-3c34-4a03-81c1-0168641f95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9A6"/>
    <a:srgbClr val="4B92DB"/>
    <a:srgbClr val="93BEE9"/>
    <a:srgbClr val="3B6BA6"/>
    <a:srgbClr val="EDF4F6"/>
    <a:srgbClr val="CA4A42"/>
    <a:srgbClr val="2B4260"/>
    <a:srgbClr val="3CA8DB"/>
    <a:srgbClr val="FFFFFF"/>
    <a:srgbClr val="1C4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>
      <p:cViewPr varScale="1">
        <p:scale>
          <a:sx n="111" d="100"/>
          <a:sy n="111" d="100"/>
        </p:scale>
        <p:origin x="456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khil.kantipuly@rimuhc.ca" userId="S::urn:spo:guest#akhil.kantipuly@rimuhc.ca::" providerId="AD" clId="Web-{6F2F622E-B824-04E9-926F-9171585D53CF}"/>
    <pc:docChg chg="modSld">
      <pc:chgData name="akhil.kantipuly@rimuhc.ca" userId="S::urn:spo:guest#akhil.kantipuly@rimuhc.ca::" providerId="AD" clId="Web-{6F2F622E-B824-04E9-926F-9171585D53CF}" dt="2023-10-18T21:04:22.237" v="0" actId="20577"/>
      <pc:docMkLst>
        <pc:docMk/>
      </pc:docMkLst>
      <pc:sldChg chg="modSp modCm">
        <pc:chgData name="akhil.kantipuly@rimuhc.ca" userId="S::urn:spo:guest#akhil.kantipuly@rimuhc.ca::" providerId="AD" clId="Web-{6F2F622E-B824-04E9-926F-9171585D53CF}" dt="2023-10-18T21:04:22.237" v="0" actId="20577"/>
        <pc:sldMkLst>
          <pc:docMk/>
          <pc:sldMk cId="2320109995" sldId="288"/>
        </pc:sldMkLst>
        <pc:spChg chg="mod">
          <ac:chgData name="akhil.kantipuly@rimuhc.ca" userId="S::urn:spo:guest#akhil.kantipuly@rimuhc.ca::" providerId="AD" clId="Web-{6F2F622E-B824-04E9-926F-9171585D53CF}" dt="2023-10-18T21:04:22.237" v="0" actId="20577"/>
          <ac:spMkLst>
            <pc:docMk/>
            <pc:sldMk cId="2320109995" sldId="288"/>
            <ac:spMk id="2" creationId="{BB69601A-788B-F816-DFAD-9CD5540E5DC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khil.kantipuly@rimuhc.ca" userId="S::urn:spo:guest#akhil.kantipuly@rimuhc.ca::" providerId="AD" clId="Web-{6F2F622E-B824-04E9-926F-9171585D53CF}" dt="2023-10-18T21:04:22.237" v="0" actId="20577"/>
              <pc2:cmMkLst xmlns:pc2="http://schemas.microsoft.com/office/powerpoint/2019/9/main/command">
                <pc:docMk/>
                <pc:sldMk cId="2320109995" sldId="288"/>
                <pc2:cmMk id="{E30A5DF8-A3A1-42C5-95F4-965929178718}"/>
              </pc2:cmMkLst>
            </pc226:cmChg>
          </p:ext>
        </pc:extLst>
      </pc:sldChg>
    </pc:docChg>
  </pc:docChgLst>
</pc:chgInfo>
</file>

<file path=ppt/comments/modernComment_120_8A4A11A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30A5DF8-A3A1-42C5-95F4-965929178718}" authorId="{04DA2ED2-B3D4-0818-E57B-CA2105DF602B}" created="2023-08-24T20:15:38.36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20109995" sldId="288"/>
      <ac:spMk id="2" creationId="{BB69601A-788B-F816-DFAD-9CD5540E5DC7}"/>
      <ac:txMk cp="11">
        <ac:context len="12" hash="1411575502"/>
      </ac:txMk>
    </ac:txMkLst>
    <p188:pos x="4632325" y="1057896"/>
    <p188:txBody>
      <a:bodyPr/>
      <a:lstStyle/>
      <a:p>
        <a:r>
          <a:rPr lang="en-CA"/>
          <a:t>Update w relevant email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9EBED-8D40-44FB-8EAD-0904D57D695A}" type="doc">
      <dgm:prSet loTypeId="urn:microsoft.com/office/officeart/2005/8/layout/pList2" loCatId="picture" qsTypeId="urn:microsoft.com/office/officeart/2005/8/quickstyle/simple1" qsCatId="simple" csTypeId="urn:microsoft.com/office/officeart/2005/8/colors/accent2_3" csCatId="accent2" phldr="1"/>
      <dgm:spPr/>
    </dgm:pt>
    <dgm:pt modelId="{D3318357-E7BD-4B5B-BD3D-E18B89F3AB07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Dr. A. Azam</a:t>
          </a:r>
          <a:endParaRPr lang="en-CA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A29827-9988-4EEA-82C0-1B008EA6FF46}" type="parTrans" cxnId="{9D8DF855-9502-46A6-8436-C9D0127F4CFA}">
      <dgm:prSet/>
      <dgm:spPr/>
      <dgm:t>
        <a:bodyPr/>
        <a:lstStyle/>
        <a:p>
          <a:endParaRPr lang="en-CA"/>
        </a:p>
      </dgm:t>
    </dgm:pt>
    <dgm:pt modelId="{778F59C5-7AE3-4EDC-8E79-EF768A89317C}" type="sibTrans" cxnId="{9D8DF855-9502-46A6-8436-C9D0127F4CFA}">
      <dgm:prSet/>
      <dgm:spPr/>
      <dgm:t>
        <a:bodyPr/>
        <a:lstStyle/>
        <a:p>
          <a:endParaRPr lang="en-CA"/>
        </a:p>
      </dgm:t>
    </dgm:pt>
    <dgm:pt modelId="{A1224FE0-9F0E-4BE5-8629-09E3A92750F7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Dr. J.  Hawkwood</a:t>
          </a:r>
          <a:r>
            <a: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 </a:t>
          </a:r>
          <a:endParaRPr lang="en-CA" sz="1800" b="1" dirty="0"/>
        </a:p>
      </dgm:t>
    </dgm:pt>
    <dgm:pt modelId="{34A98B59-AC9B-42CE-8870-7E157C52845C}" type="parTrans" cxnId="{01ADD6C2-E562-4AE9-B060-D3B0AA71148A}">
      <dgm:prSet/>
      <dgm:spPr/>
      <dgm:t>
        <a:bodyPr/>
        <a:lstStyle/>
        <a:p>
          <a:endParaRPr lang="en-CA"/>
        </a:p>
      </dgm:t>
    </dgm:pt>
    <dgm:pt modelId="{3C0FD3C1-9286-4C25-8BD1-88CEB0898BF7}" type="sibTrans" cxnId="{01ADD6C2-E562-4AE9-B060-D3B0AA71148A}">
      <dgm:prSet/>
      <dgm:spPr/>
      <dgm:t>
        <a:bodyPr/>
        <a:lstStyle/>
        <a:p>
          <a:endParaRPr lang="en-CA"/>
        </a:p>
      </dgm:t>
    </dgm:pt>
    <dgm:pt modelId="{2A6EFF84-EB61-4D5A-A788-D74373352B38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Dr. H.  </a:t>
          </a:r>
          <a:r>
            <a:rPr lang="en-US" sz="1600" b="1" dirty="0" err="1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Bharwani</a:t>
          </a:r>
          <a:endParaRPr lang="en-CA" sz="1600" b="1" dirty="0"/>
        </a:p>
      </dgm:t>
    </dgm:pt>
    <dgm:pt modelId="{B9575DB0-A82A-4EC3-B974-E246A44F64FF}" type="parTrans" cxnId="{E9C7D603-235C-43F1-A978-C4E30ABCEF5B}">
      <dgm:prSet/>
      <dgm:spPr/>
      <dgm:t>
        <a:bodyPr/>
        <a:lstStyle/>
        <a:p>
          <a:endParaRPr lang="en-CA"/>
        </a:p>
      </dgm:t>
    </dgm:pt>
    <dgm:pt modelId="{6F76F8DD-6885-4E29-836A-EC1B2255716D}" type="sibTrans" cxnId="{E9C7D603-235C-43F1-A978-C4E30ABCEF5B}">
      <dgm:prSet/>
      <dgm:spPr/>
      <dgm:t>
        <a:bodyPr/>
        <a:lstStyle/>
        <a:p>
          <a:endParaRPr lang="en-CA"/>
        </a:p>
      </dgm:t>
    </dgm:pt>
    <dgm:pt modelId="{0EA53EF2-F037-418B-871D-A6A73A3581A6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Dr. M. Shukla</a:t>
          </a:r>
          <a:endParaRPr lang="en-CA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767D6B-0865-4C84-9756-A0B95E365C0F}" type="parTrans" cxnId="{7BF8D51C-6D81-4F88-96B0-5BCD7C604A43}">
      <dgm:prSet/>
      <dgm:spPr/>
      <dgm:t>
        <a:bodyPr/>
        <a:lstStyle/>
        <a:p>
          <a:endParaRPr lang="en-CA"/>
        </a:p>
      </dgm:t>
    </dgm:pt>
    <dgm:pt modelId="{D9ED397A-EEC3-4B70-A193-4A245CDAA334}" type="sibTrans" cxnId="{7BF8D51C-6D81-4F88-96B0-5BCD7C604A43}">
      <dgm:prSet/>
      <dgm:spPr/>
      <dgm:t>
        <a:bodyPr/>
        <a:lstStyle/>
        <a:p>
          <a:endParaRPr lang="en-CA"/>
        </a:p>
      </dgm:t>
    </dgm:pt>
    <dgm:pt modelId="{CC6BAE4F-5F6F-4D34-86FE-D42E2A7E5858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Dr. H. A. Manosalva</a:t>
          </a:r>
          <a:endParaRPr lang="en-CA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CD5E65-F922-4F63-BF54-358A2F30AF95}" type="parTrans" cxnId="{24966C14-1ED3-4B93-978A-B3B27C25A4D1}">
      <dgm:prSet/>
      <dgm:spPr/>
      <dgm:t>
        <a:bodyPr/>
        <a:lstStyle/>
        <a:p>
          <a:endParaRPr lang="en-CA"/>
        </a:p>
      </dgm:t>
    </dgm:pt>
    <dgm:pt modelId="{73B44651-7D47-4B8F-A9A1-658F6336F193}" type="sibTrans" cxnId="{24966C14-1ED3-4B93-978A-B3B27C25A4D1}">
      <dgm:prSet/>
      <dgm:spPr/>
      <dgm:t>
        <a:bodyPr/>
        <a:lstStyle/>
        <a:p>
          <a:endParaRPr lang="en-CA"/>
        </a:p>
      </dgm:t>
    </dgm:pt>
    <dgm:pt modelId="{2FE85FD2-641F-424E-9A76-E8B7A4E0992C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200" dirty="0"/>
            <a:t>Diabetes</a:t>
          </a:r>
          <a:endParaRPr lang="en-CA" sz="1600" dirty="0"/>
        </a:p>
      </dgm:t>
    </dgm:pt>
    <dgm:pt modelId="{BCB19CF3-18BE-4F20-8D9D-2BDB71EB232D}" type="parTrans" cxnId="{1284DDB3-6FD8-44FE-B40F-73618A606BC7}">
      <dgm:prSet/>
      <dgm:spPr/>
      <dgm:t>
        <a:bodyPr/>
        <a:lstStyle/>
        <a:p>
          <a:endParaRPr lang="en-CA"/>
        </a:p>
      </dgm:t>
    </dgm:pt>
    <dgm:pt modelId="{F1DA12AE-B2DD-4683-BA20-91DD06773FF0}" type="sibTrans" cxnId="{1284DDB3-6FD8-44FE-B40F-73618A606BC7}">
      <dgm:prSet/>
      <dgm:spPr/>
      <dgm:t>
        <a:bodyPr/>
        <a:lstStyle/>
        <a:p>
          <a:endParaRPr lang="en-CA"/>
        </a:p>
      </dgm:t>
    </dgm:pt>
    <dgm:pt modelId="{A99FD0DE-0DDD-49D1-8226-05785C75EF1A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200" dirty="0"/>
            <a:t>Emergency</a:t>
          </a:r>
          <a:endParaRPr lang="en-CA" sz="1200" dirty="0"/>
        </a:p>
      </dgm:t>
    </dgm:pt>
    <dgm:pt modelId="{814E83BA-90D6-4C26-8E5B-778CF241A13C}" type="parTrans" cxnId="{B505FF50-A1FD-4084-9DFF-099359F71D5F}">
      <dgm:prSet/>
      <dgm:spPr/>
      <dgm:t>
        <a:bodyPr/>
        <a:lstStyle/>
        <a:p>
          <a:endParaRPr lang="en-CA"/>
        </a:p>
      </dgm:t>
    </dgm:pt>
    <dgm:pt modelId="{98065CA7-8AB4-4CA6-88A8-C1954733BA0C}" type="sibTrans" cxnId="{B505FF50-A1FD-4084-9DFF-099359F71D5F}">
      <dgm:prSet/>
      <dgm:spPr/>
      <dgm:t>
        <a:bodyPr/>
        <a:lstStyle/>
        <a:p>
          <a:endParaRPr lang="en-CA"/>
        </a:p>
      </dgm:t>
    </dgm:pt>
    <dgm:pt modelId="{A0CA8BA0-85D6-455B-9657-3081C140E8EC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200" dirty="0"/>
            <a:t>Family Medicine </a:t>
          </a:r>
          <a:endParaRPr lang="en-CA" sz="1200" dirty="0"/>
        </a:p>
      </dgm:t>
    </dgm:pt>
    <dgm:pt modelId="{4F4F3264-42D7-47C8-A7B6-6E65211BE8D6}" type="parTrans" cxnId="{DF22CDF9-05F6-4F76-AB04-1516DA5E4988}">
      <dgm:prSet/>
      <dgm:spPr/>
      <dgm:t>
        <a:bodyPr/>
        <a:lstStyle/>
        <a:p>
          <a:endParaRPr lang="en-CA"/>
        </a:p>
      </dgm:t>
    </dgm:pt>
    <dgm:pt modelId="{F0E8B932-DC15-4203-B756-B982FFBE2978}" type="sibTrans" cxnId="{DF22CDF9-05F6-4F76-AB04-1516DA5E4988}">
      <dgm:prSet/>
      <dgm:spPr/>
      <dgm:t>
        <a:bodyPr/>
        <a:lstStyle/>
        <a:p>
          <a:endParaRPr lang="en-CA"/>
        </a:p>
      </dgm:t>
    </dgm:pt>
    <dgm:pt modelId="{E77FA9AD-4416-4E9E-A50E-3D9EC2D51541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200" dirty="0"/>
            <a:t>Cardiology</a:t>
          </a:r>
          <a:endParaRPr lang="en-CA" sz="1200" dirty="0"/>
        </a:p>
      </dgm:t>
    </dgm:pt>
    <dgm:pt modelId="{073BA4B1-444F-4816-BCC1-994DAB7FFE14}" type="parTrans" cxnId="{264713D8-4BD0-456F-9210-6AD11CD9F2F8}">
      <dgm:prSet/>
      <dgm:spPr/>
      <dgm:t>
        <a:bodyPr/>
        <a:lstStyle/>
        <a:p>
          <a:endParaRPr lang="en-CA"/>
        </a:p>
      </dgm:t>
    </dgm:pt>
    <dgm:pt modelId="{37300FB8-8E3D-45E7-A5BE-0082FA0A1EF8}" type="sibTrans" cxnId="{264713D8-4BD0-456F-9210-6AD11CD9F2F8}">
      <dgm:prSet/>
      <dgm:spPr/>
      <dgm:t>
        <a:bodyPr/>
        <a:lstStyle/>
        <a:p>
          <a:endParaRPr lang="en-CA"/>
        </a:p>
      </dgm:t>
    </dgm:pt>
    <dgm:pt modelId="{D3410980-9427-494D-90A0-DEDA36794A4B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200" dirty="0"/>
            <a:t>Stroke Neurology </a:t>
          </a:r>
          <a:endParaRPr lang="en-CA" sz="1200" dirty="0"/>
        </a:p>
      </dgm:t>
    </dgm:pt>
    <dgm:pt modelId="{2DB64E3B-F171-407B-9A0B-D626172F02D1}" type="parTrans" cxnId="{577AA284-D1C9-45B2-ADD0-DDCB573025D1}">
      <dgm:prSet/>
      <dgm:spPr/>
      <dgm:t>
        <a:bodyPr/>
        <a:lstStyle/>
        <a:p>
          <a:endParaRPr lang="en-CA"/>
        </a:p>
      </dgm:t>
    </dgm:pt>
    <dgm:pt modelId="{F133E94B-4A90-470A-A9D3-EC013A5C7758}" type="sibTrans" cxnId="{577AA284-D1C9-45B2-ADD0-DDCB573025D1}">
      <dgm:prSet/>
      <dgm:spPr/>
      <dgm:t>
        <a:bodyPr/>
        <a:lstStyle/>
        <a:p>
          <a:endParaRPr lang="en-CA"/>
        </a:p>
      </dgm:t>
    </dgm:pt>
    <dgm:pt modelId="{BCA46B33-A862-41BF-8DDA-90B79DAB8307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CA" sz="1200" dirty="0"/>
            <a:t>Canadian Stroke Consortium (CSC)</a:t>
          </a:r>
        </a:p>
      </dgm:t>
    </dgm:pt>
    <dgm:pt modelId="{074D6A87-5B41-40BA-8BED-284CF3A590FB}" type="parTrans" cxnId="{FCA17B9A-7F01-4E26-8814-4BA5C486B99C}">
      <dgm:prSet/>
      <dgm:spPr/>
      <dgm:t>
        <a:bodyPr/>
        <a:lstStyle/>
        <a:p>
          <a:endParaRPr lang="en-US"/>
        </a:p>
      </dgm:t>
    </dgm:pt>
    <dgm:pt modelId="{5724469A-0F89-470D-877B-977024EB7726}" type="sibTrans" cxnId="{FCA17B9A-7F01-4E26-8814-4BA5C486B99C}">
      <dgm:prSet/>
      <dgm:spPr/>
      <dgm:t>
        <a:bodyPr/>
        <a:lstStyle/>
        <a:p>
          <a:endParaRPr lang="en-US"/>
        </a:p>
      </dgm:t>
    </dgm:pt>
    <dgm:pt modelId="{90D2C7A7-41FF-47DB-93E2-2C24E24D65AC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en-CA" sz="1200" dirty="0"/>
        </a:p>
      </dgm:t>
    </dgm:pt>
    <dgm:pt modelId="{0C24901E-CCC4-4264-ADF7-2D51AA612211}" type="parTrans" cxnId="{777A48DB-51C4-44B2-AF4A-0B576B4B68CE}">
      <dgm:prSet/>
      <dgm:spPr/>
      <dgm:t>
        <a:bodyPr/>
        <a:lstStyle/>
        <a:p>
          <a:endParaRPr lang="en-US"/>
        </a:p>
      </dgm:t>
    </dgm:pt>
    <dgm:pt modelId="{1B0022E6-B5B9-4C66-82CE-94A87FB2A651}" type="sibTrans" cxnId="{777A48DB-51C4-44B2-AF4A-0B576B4B68CE}">
      <dgm:prSet/>
      <dgm:spPr/>
      <dgm:t>
        <a:bodyPr/>
        <a:lstStyle/>
        <a:p>
          <a:endParaRPr lang="en-US"/>
        </a:p>
      </dgm:t>
    </dgm:pt>
    <dgm:pt modelId="{ED798883-7CC9-41FB-B371-294AA3A8427E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en-CA" sz="1200" dirty="0"/>
        </a:p>
      </dgm:t>
    </dgm:pt>
    <dgm:pt modelId="{E78F2CC2-C658-40AB-919B-73352FC8ADB6}" type="parTrans" cxnId="{B3B64B20-958C-4AEC-9058-7D179AA3203F}">
      <dgm:prSet/>
      <dgm:spPr/>
      <dgm:t>
        <a:bodyPr/>
        <a:lstStyle/>
        <a:p>
          <a:endParaRPr lang="en-US"/>
        </a:p>
      </dgm:t>
    </dgm:pt>
    <dgm:pt modelId="{21580C19-DCD8-47F5-B09E-930CBCE8848C}" type="sibTrans" cxnId="{B3B64B20-958C-4AEC-9058-7D179AA3203F}">
      <dgm:prSet/>
      <dgm:spPr/>
      <dgm:t>
        <a:bodyPr/>
        <a:lstStyle/>
        <a:p>
          <a:endParaRPr lang="en-US"/>
        </a:p>
      </dgm:t>
    </dgm:pt>
    <dgm:pt modelId="{9B82ED80-7C37-46EF-A1DC-8A5C6A1F77D2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en-CA" sz="1200" dirty="0"/>
        </a:p>
      </dgm:t>
    </dgm:pt>
    <dgm:pt modelId="{E2FBA1A5-F6B8-4C77-BD60-4D55EDD1AA48}" type="parTrans" cxnId="{841B83B0-AF71-4ACB-8842-018F3199BB6F}">
      <dgm:prSet/>
      <dgm:spPr/>
      <dgm:t>
        <a:bodyPr/>
        <a:lstStyle/>
        <a:p>
          <a:endParaRPr lang="en-US"/>
        </a:p>
      </dgm:t>
    </dgm:pt>
    <dgm:pt modelId="{FBEC614D-F204-44C6-B2D1-1236695C4EBF}" type="sibTrans" cxnId="{841B83B0-AF71-4ACB-8842-018F3199BB6F}">
      <dgm:prSet/>
      <dgm:spPr/>
      <dgm:t>
        <a:bodyPr/>
        <a:lstStyle/>
        <a:p>
          <a:endParaRPr lang="en-US"/>
        </a:p>
      </dgm:t>
    </dgm:pt>
    <dgm:pt modelId="{F2A91360-4768-42C3-B70E-A749B157DD9D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600" dirty="0"/>
            <a:t>Diabetes Clinical Trial Network (DCTN)</a:t>
          </a:r>
          <a:br>
            <a:rPr lang="en-US" sz="1600" dirty="0"/>
          </a:br>
          <a:endParaRPr lang="en-CA" sz="1600" dirty="0"/>
        </a:p>
      </dgm:t>
    </dgm:pt>
    <dgm:pt modelId="{1A193EDE-CD41-464B-81BE-0D695E1BC85C}" type="parTrans" cxnId="{F7229F04-2B49-4C57-B6F6-CA326E452D84}">
      <dgm:prSet/>
      <dgm:spPr/>
      <dgm:t>
        <a:bodyPr/>
        <a:lstStyle/>
        <a:p>
          <a:endParaRPr lang="en-US"/>
        </a:p>
      </dgm:t>
    </dgm:pt>
    <dgm:pt modelId="{33E370D5-EE6B-4809-93BE-A28A5E2D6252}" type="sibTrans" cxnId="{F7229F04-2B49-4C57-B6F6-CA326E452D84}">
      <dgm:prSet/>
      <dgm:spPr/>
      <dgm:t>
        <a:bodyPr/>
        <a:lstStyle/>
        <a:p>
          <a:endParaRPr lang="en-US"/>
        </a:p>
      </dgm:t>
    </dgm:pt>
    <dgm:pt modelId="{27C24232-A281-466E-9243-E849977E5779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en-CA" sz="1600" dirty="0"/>
        </a:p>
      </dgm:t>
    </dgm:pt>
    <dgm:pt modelId="{CC73C112-08EE-4894-A327-8B0F8A416689}" type="parTrans" cxnId="{302D6B59-FA60-45AE-9D23-F2441D39382C}">
      <dgm:prSet/>
      <dgm:spPr/>
      <dgm:t>
        <a:bodyPr/>
        <a:lstStyle/>
        <a:p>
          <a:endParaRPr lang="en-US"/>
        </a:p>
      </dgm:t>
    </dgm:pt>
    <dgm:pt modelId="{96D7FDB7-C927-4FDF-AD73-80C337042BE3}" type="sibTrans" cxnId="{302D6B59-FA60-45AE-9D23-F2441D39382C}">
      <dgm:prSet/>
      <dgm:spPr/>
      <dgm:t>
        <a:bodyPr/>
        <a:lstStyle/>
        <a:p>
          <a:endParaRPr lang="en-US"/>
        </a:p>
      </dgm:t>
    </dgm:pt>
    <dgm:pt modelId="{ED35BD7F-EB6F-4A6C-89D6-5292BA27114E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en-CA" sz="1200" dirty="0"/>
        </a:p>
      </dgm:t>
    </dgm:pt>
    <dgm:pt modelId="{042E03A2-65FB-401A-8F8F-0BA4BCA9B20C}" type="parTrans" cxnId="{F42C21C6-D15E-4048-A91C-FB2CD35B6337}">
      <dgm:prSet/>
      <dgm:spPr/>
      <dgm:t>
        <a:bodyPr/>
        <a:lstStyle/>
        <a:p>
          <a:endParaRPr lang="en-US"/>
        </a:p>
      </dgm:t>
    </dgm:pt>
    <dgm:pt modelId="{AA1D78B4-C74A-4BD3-B2B5-15F5113C934C}" type="sibTrans" cxnId="{F42C21C6-D15E-4048-A91C-FB2CD35B6337}">
      <dgm:prSet/>
      <dgm:spPr/>
      <dgm:t>
        <a:bodyPr/>
        <a:lstStyle/>
        <a:p>
          <a:endParaRPr lang="en-US"/>
        </a:p>
      </dgm:t>
    </dgm:pt>
    <dgm:pt modelId="{9BA1C6B4-7013-4DBF-9E18-DCF3AC3BEB1A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en-CA" sz="1200" dirty="0"/>
        </a:p>
      </dgm:t>
    </dgm:pt>
    <dgm:pt modelId="{FB133CEC-AB66-400B-8A9C-BC253A90B2C5}" type="parTrans" cxnId="{45812841-B269-4327-950F-44013920A227}">
      <dgm:prSet/>
      <dgm:spPr/>
      <dgm:t>
        <a:bodyPr/>
        <a:lstStyle/>
        <a:p>
          <a:endParaRPr lang="en-US"/>
        </a:p>
      </dgm:t>
    </dgm:pt>
    <dgm:pt modelId="{01097593-17C1-48F6-B71A-078218DB1BD0}" type="sibTrans" cxnId="{45812841-B269-4327-950F-44013920A227}">
      <dgm:prSet/>
      <dgm:spPr/>
      <dgm:t>
        <a:bodyPr/>
        <a:lstStyle/>
        <a:p>
          <a:endParaRPr lang="en-US"/>
        </a:p>
      </dgm:t>
    </dgm:pt>
    <dgm:pt modelId="{AE10E520-8D18-43D3-AB7C-2AF0F42C0CB6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CA" sz="1200" dirty="0"/>
            <a:t>Canadian Heart Function Alliance (CHF)</a:t>
          </a:r>
        </a:p>
      </dgm:t>
    </dgm:pt>
    <dgm:pt modelId="{CEB03BC3-B6AC-4B3E-A44E-CBDF48A2D620}" type="parTrans" cxnId="{112C4B83-81F8-41CB-BA0A-F90ADAE47832}">
      <dgm:prSet/>
      <dgm:spPr/>
      <dgm:t>
        <a:bodyPr/>
        <a:lstStyle/>
        <a:p>
          <a:endParaRPr lang="en-US"/>
        </a:p>
      </dgm:t>
    </dgm:pt>
    <dgm:pt modelId="{733E35BB-D1DA-4AF9-BB6D-1016C547F6CA}" type="sibTrans" cxnId="{112C4B83-81F8-41CB-BA0A-F90ADAE47832}">
      <dgm:prSet/>
      <dgm:spPr/>
      <dgm:t>
        <a:bodyPr/>
        <a:lstStyle/>
        <a:p>
          <a:endParaRPr lang="en-US"/>
        </a:p>
      </dgm:t>
    </dgm:pt>
    <dgm:pt modelId="{E1229D36-B78C-479D-A65C-D2C7C9125423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en-CA" sz="1200" dirty="0"/>
        </a:p>
      </dgm:t>
    </dgm:pt>
    <dgm:pt modelId="{C2A9EE8A-A3DE-4575-99D4-C29B891455F3}" type="parTrans" cxnId="{DDC1AD6B-1173-41AB-A411-7B3530FF8EE0}">
      <dgm:prSet/>
      <dgm:spPr/>
      <dgm:t>
        <a:bodyPr/>
        <a:lstStyle/>
        <a:p>
          <a:endParaRPr lang="en-US"/>
        </a:p>
      </dgm:t>
    </dgm:pt>
    <dgm:pt modelId="{BB6ED960-6FC9-4BC3-AAF5-97FC230802B1}" type="sibTrans" cxnId="{DDC1AD6B-1173-41AB-A411-7B3530FF8EE0}">
      <dgm:prSet/>
      <dgm:spPr/>
      <dgm:t>
        <a:bodyPr/>
        <a:lstStyle/>
        <a:p>
          <a:endParaRPr lang="en-US"/>
        </a:p>
      </dgm:t>
    </dgm:pt>
    <dgm:pt modelId="{AAD2E9E7-1D29-46E7-9EF7-3A4F4947C381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CA" sz="1200" dirty="0"/>
            <a:t>Canadian Covid 19 Emergency department rapid response network (CEDRRN)</a:t>
          </a:r>
        </a:p>
      </dgm:t>
    </dgm:pt>
    <dgm:pt modelId="{C9252AED-8946-4368-A2D3-904FA0DF6EF7}" type="parTrans" cxnId="{907FEC3A-0524-4763-8BFB-D32683850A41}">
      <dgm:prSet/>
      <dgm:spPr/>
      <dgm:t>
        <a:bodyPr/>
        <a:lstStyle/>
        <a:p>
          <a:endParaRPr lang="en-US"/>
        </a:p>
      </dgm:t>
    </dgm:pt>
    <dgm:pt modelId="{EF09E789-9284-46B6-BD20-043F628EAA56}" type="sibTrans" cxnId="{907FEC3A-0524-4763-8BFB-D32683850A41}">
      <dgm:prSet/>
      <dgm:spPr/>
      <dgm:t>
        <a:bodyPr/>
        <a:lstStyle/>
        <a:p>
          <a:endParaRPr lang="en-US"/>
        </a:p>
      </dgm:t>
    </dgm:pt>
    <dgm:pt modelId="{0AA3F620-F170-4CBD-BD80-F9C8D45F9F49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en-CA" sz="1200" dirty="0"/>
        </a:p>
      </dgm:t>
    </dgm:pt>
    <dgm:pt modelId="{3903ADFA-15BC-4372-B28B-90380BF3E0CA}" type="parTrans" cxnId="{70EB2A12-B160-47B7-8472-901649AE94AC}">
      <dgm:prSet/>
      <dgm:spPr/>
      <dgm:t>
        <a:bodyPr/>
        <a:lstStyle/>
        <a:p>
          <a:endParaRPr lang="en-US"/>
        </a:p>
      </dgm:t>
    </dgm:pt>
    <dgm:pt modelId="{9053B48F-9DC4-415E-8D41-F18656C7EF6D}" type="sibTrans" cxnId="{70EB2A12-B160-47B7-8472-901649AE94AC}">
      <dgm:prSet/>
      <dgm:spPr/>
      <dgm:t>
        <a:bodyPr/>
        <a:lstStyle/>
        <a:p>
          <a:endParaRPr lang="en-US"/>
        </a:p>
      </dgm:t>
    </dgm:pt>
    <dgm:pt modelId="{9D247597-8C86-40E3-A97F-47222D4A5F14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en-CA" sz="1200" dirty="0"/>
        </a:p>
      </dgm:t>
    </dgm:pt>
    <dgm:pt modelId="{4D10DCFC-97D4-4C7A-9D54-1FD17E398EC6}" type="parTrans" cxnId="{4BA692DF-3960-43CA-B46F-AF3A258EE686}">
      <dgm:prSet/>
      <dgm:spPr/>
      <dgm:t>
        <a:bodyPr/>
        <a:lstStyle/>
        <a:p>
          <a:endParaRPr lang="en-US"/>
        </a:p>
      </dgm:t>
    </dgm:pt>
    <dgm:pt modelId="{2A124D13-7D49-4A3C-8843-2AD3D8A05CA5}" type="sibTrans" cxnId="{4BA692DF-3960-43CA-B46F-AF3A258EE686}">
      <dgm:prSet/>
      <dgm:spPr/>
      <dgm:t>
        <a:bodyPr/>
        <a:lstStyle/>
        <a:p>
          <a:endParaRPr lang="en-US"/>
        </a:p>
      </dgm:t>
    </dgm:pt>
    <dgm:pt modelId="{C6100025-E755-4C8A-AD06-45C489C0FC10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en-CA" sz="1200" dirty="0"/>
        </a:p>
      </dgm:t>
    </dgm:pt>
    <dgm:pt modelId="{38703170-946D-495B-AE3C-6EDB4B71661B}" type="parTrans" cxnId="{6CC3C871-1FEE-4248-850C-8B693855601B}">
      <dgm:prSet/>
      <dgm:spPr/>
      <dgm:t>
        <a:bodyPr/>
        <a:lstStyle/>
        <a:p>
          <a:endParaRPr lang="en-US"/>
        </a:p>
      </dgm:t>
    </dgm:pt>
    <dgm:pt modelId="{8661FADF-3F1B-40B1-8203-A8E9AEEE0DFC}" type="sibTrans" cxnId="{6CC3C871-1FEE-4248-850C-8B693855601B}">
      <dgm:prSet/>
      <dgm:spPr/>
      <dgm:t>
        <a:bodyPr/>
        <a:lstStyle/>
        <a:p>
          <a:endParaRPr lang="en-US"/>
        </a:p>
      </dgm:t>
    </dgm:pt>
    <dgm:pt modelId="{8D5AAA95-17F1-49A4-8319-026DA0B56CBE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CA" sz="1200" dirty="0"/>
            <a:t> (</a:t>
          </a:r>
          <a:r>
            <a:rPr lang="en-CA" sz="1200" dirty="0" err="1"/>
            <a:t>Librexia</a:t>
          </a:r>
          <a:r>
            <a:rPr lang="en-CA" sz="1200" dirty="0"/>
            <a:t> study)</a:t>
          </a:r>
        </a:p>
      </dgm:t>
    </dgm:pt>
    <dgm:pt modelId="{53F0A027-4431-4FE6-B7A0-CB2CFBAD3A63}" type="parTrans" cxnId="{2B3AA727-F39D-4748-A261-D0C0A9D09142}">
      <dgm:prSet/>
      <dgm:spPr/>
      <dgm:t>
        <a:bodyPr/>
        <a:lstStyle/>
        <a:p>
          <a:endParaRPr lang="en-US"/>
        </a:p>
      </dgm:t>
    </dgm:pt>
    <dgm:pt modelId="{0ACE6A9D-BF43-4501-ACBF-6FC4133538A0}" type="sibTrans" cxnId="{2B3AA727-F39D-4748-A261-D0C0A9D09142}">
      <dgm:prSet/>
      <dgm:spPr/>
      <dgm:t>
        <a:bodyPr/>
        <a:lstStyle/>
        <a:p>
          <a:endParaRPr lang="en-US"/>
        </a:p>
      </dgm:t>
    </dgm:pt>
    <dgm:pt modelId="{91A64949-F59B-419D-A62B-8F6072FB901F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en-CA" sz="1200" dirty="0"/>
        </a:p>
      </dgm:t>
    </dgm:pt>
    <dgm:pt modelId="{D10278C7-72CC-4ECD-949A-51E9E619824C}" type="parTrans" cxnId="{17EB913B-332B-4A49-91FE-52F633B8FD7A}">
      <dgm:prSet/>
      <dgm:spPr/>
      <dgm:t>
        <a:bodyPr/>
        <a:lstStyle/>
        <a:p>
          <a:endParaRPr lang="en-US"/>
        </a:p>
      </dgm:t>
    </dgm:pt>
    <dgm:pt modelId="{2EC16D5A-12A5-47B8-B1B1-F0E58415D7A1}" type="sibTrans" cxnId="{17EB913B-332B-4A49-91FE-52F633B8FD7A}">
      <dgm:prSet/>
      <dgm:spPr/>
      <dgm:t>
        <a:bodyPr/>
        <a:lstStyle/>
        <a:p>
          <a:endParaRPr lang="en-US"/>
        </a:p>
      </dgm:t>
    </dgm:pt>
    <dgm:pt modelId="{969109CA-368D-46CE-9354-9606DC900963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en-CA" sz="1200" dirty="0"/>
        </a:p>
      </dgm:t>
    </dgm:pt>
    <dgm:pt modelId="{61C2F85C-6860-44B0-8F1E-A178DD4A583E}" type="parTrans" cxnId="{6CA5CBED-AB33-4343-850D-13B489511CBF}">
      <dgm:prSet/>
      <dgm:spPr/>
      <dgm:t>
        <a:bodyPr/>
        <a:lstStyle/>
        <a:p>
          <a:endParaRPr lang="en-US"/>
        </a:p>
      </dgm:t>
    </dgm:pt>
    <dgm:pt modelId="{2DFB3B22-17AB-4E87-97C0-4BA1D89217EA}" type="sibTrans" cxnId="{6CA5CBED-AB33-4343-850D-13B489511CBF}">
      <dgm:prSet/>
      <dgm:spPr/>
      <dgm:t>
        <a:bodyPr/>
        <a:lstStyle/>
        <a:p>
          <a:endParaRPr lang="en-US"/>
        </a:p>
      </dgm:t>
    </dgm:pt>
    <dgm:pt modelId="{5B73352F-2AD4-4B0F-B00A-0247ADA3113E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CA" sz="1200" dirty="0"/>
            <a:t>Canadian medication appropriateness &amp; deprescribing network (</a:t>
          </a:r>
          <a:r>
            <a:rPr lang="en-CA" sz="1200" dirty="0" err="1"/>
            <a:t>CADeN</a:t>
          </a:r>
          <a:r>
            <a:rPr lang="en-CA" sz="1200" dirty="0"/>
            <a:t>)</a:t>
          </a:r>
        </a:p>
      </dgm:t>
    </dgm:pt>
    <dgm:pt modelId="{E75348A0-6205-4CA2-BE44-7A6FBE9BFC47}" type="parTrans" cxnId="{E015EB7E-F3CF-428A-BF72-CAFC9D9B7602}">
      <dgm:prSet/>
      <dgm:spPr/>
      <dgm:t>
        <a:bodyPr/>
        <a:lstStyle/>
        <a:p>
          <a:endParaRPr lang="en-US"/>
        </a:p>
      </dgm:t>
    </dgm:pt>
    <dgm:pt modelId="{5655B112-ED1D-4025-A2BF-7D9B13D0838B}" type="sibTrans" cxnId="{E015EB7E-F3CF-428A-BF72-CAFC9D9B7602}">
      <dgm:prSet/>
      <dgm:spPr/>
      <dgm:t>
        <a:bodyPr/>
        <a:lstStyle/>
        <a:p>
          <a:endParaRPr lang="en-US"/>
        </a:p>
      </dgm:t>
    </dgm:pt>
    <dgm:pt modelId="{D6B8781C-26F7-415F-9D5B-1912641DB8F8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en-CA" sz="1200" dirty="0"/>
        </a:p>
      </dgm:t>
    </dgm:pt>
    <dgm:pt modelId="{6D79E369-CA83-4A25-98A5-6066787031C0}" type="parTrans" cxnId="{D98BA246-1FC0-4C6D-A8C1-7B4242AB7C50}">
      <dgm:prSet/>
      <dgm:spPr/>
      <dgm:t>
        <a:bodyPr/>
        <a:lstStyle/>
        <a:p>
          <a:endParaRPr lang="en-US"/>
        </a:p>
      </dgm:t>
    </dgm:pt>
    <dgm:pt modelId="{A7D826C7-7B0B-48DD-9ACA-B5106974E81D}" type="sibTrans" cxnId="{D98BA246-1FC0-4C6D-A8C1-7B4242AB7C50}">
      <dgm:prSet/>
      <dgm:spPr/>
      <dgm:t>
        <a:bodyPr/>
        <a:lstStyle/>
        <a:p>
          <a:endParaRPr lang="en-US"/>
        </a:p>
      </dgm:t>
    </dgm:pt>
    <dgm:pt modelId="{FE8F1914-1CDE-4FA5-B035-B9E1A3A28710}" type="pres">
      <dgm:prSet presAssocID="{2779EBED-8D40-44FB-8EAD-0904D57D695A}" presName="Name0" presStyleCnt="0">
        <dgm:presLayoutVars>
          <dgm:dir/>
          <dgm:resizeHandles val="exact"/>
        </dgm:presLayoutVars>
      </dgm:prSet>
      <dgm:spPr/>
    </dgm:pt>
    <dgm:pt modelId="{52909C85-97A8-4BC3-AC09-8FF054C49471}" type="pres">
      <dgm:prSet presAssocID="{2779EBED-8D40-44FB-8EAD-0904D57D695A}" presName="bkgdShp" presStyleLbl="alignAccFollowNode1" presStyleIdx="0" presStyleCnt="1" custLinFactNeighborY="-11696"/>
      <dgm:spPr>
        <a:solidFill>
          <a:schemeClr val="accent5">
            <a:alpha val="90000"/>
          </a:schemeClr>
        </a:solidFill>
        <a:ln>
          <a:solidFill>
            <a:schemeClr val="bg1">
              <a:lumMod val="95000"/>
            </a:schemeClr>
          </a:solidFill>
        </a:ln>
      </dgm:spPr>
    </dgm:pt>
    <dgm:pt modelId="{0F16F636-84C6-4231-B2EB-0E2FF1818434}" type="pres">
      <dgm:prSet presAssocID="{2779EBED-8D40-44FB-8EAD-0904D57D695A}" presName="linComp" presStyleCnt="0"/>
      <dgm:spPr/>
    </dgm:pt>
    <dgm:pt modelId="{330D2067-9D5C-450D-B7C5-3D9E3BE2378B}" type="pres">
      <dgm:prSet presAssocID="{D3318357-E7BD-4B5B-BD3D-E18B89F3AB07}" presName="compNode" presStyleCnt="0"/>
      <dgm:spPr/>
    </dgm:pt>
    <dgm:pt modelId="{57266F28-3279-46C0-B8E9-6111A9B4D4CC}" type="pres">
      <dgm:prSet presAssocID="{D3318357-E7BD-4B5B-BD3D-E18B89F3AB07}" presName="node" presStyleLbl="node1" presStyleIdx="0" presStyleCnt="5" custLinFactNeighborX="-682" custLinFactNeighborY="2466">
        <dgm:presLayoutVars>
          <dgm:bulletEnabled val="1"/>
        </dgm:presLayoutVars>
      </dgm:prSet>
      <dgm:spPr/>
    </dgm:pt>
    <dgm:pt modelId="{0BFBC8CF-E6E4-4085-A614-A5B72D5F45FF}" type="pres">
      <dgm:prSet presAssocID="{D3318357-E7BD-4B5B-BD3D-E18B89F3AB07}" presName="invisiNode" presStyleLbl="node1" presStyleIdx="0" presStyleCnt="5"/>
      <dgm:spPr/>
    </dgm:pt>
    <dgm:pt modelId="{C96C9D08-0D0F-4700-A7BD-7156C5536CCA}" type="pres">
      <dgm:prSet presAssocID="{D3318357-E7BD-4B5B-BD3D-E18B89F3AB07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Man wearing a hoodie"/>
        </a:ext>
      </dgm:extLst>
    </dgm:pt>
    <dgm:pt modelId="{A50AB90B-A8DA-45B4-B50A-89EF38A7D5BD}" type="pres">
      <dgm:prSet presAssocID="{778F59C5-7AE3-4EDC-8E79-EF768A89317C}" presName="sibTrans" presStyleLbl="sibTrans2D1" presStyleIdx="0" presStyleCnt="0"/>
      <dgm:spPr/>
    </dgm:pt>
    <dgm:pt modelId="{24D31EA7-C91F-4642-A623-B7AFE20C2858}" type="pres">
      <dgm:prSet presAssocID="{A1224FE0-9F0E-4BE5-8629-09E3A92750F7}" presName="compNode" presStyleCnt="0"/>
      <dgm:spPr/>
    </dgm:pt>
    <dgm:pt modelId="{A24B62D9-A9C9-4F43-933C-DEFAB33218EC}" type="pres">
      <dgm:prSet presAssocID="{A1224FE0-9F0E-4BE5-8629-09E3A92750F7}" presName="node" presStyleLbl="node1" presStyleIdx="1" presStyleCnt="5" custScaleY="100717" custLinFactNeighborX="-2409" custLinFactNeighborY="-19">
        <dgm:presLayoutVars>
          <dgm:bulletEnabled val="1"/>
        </dgm:presLayoutVars>
      </dgm:prSet>
      <dgm:spPr/>
    </dgm:pt>
    <dgm:pt modelId="{A0F25CD3-F554-4231-8125-021AB21A280A}" type="pres">
      <dgm:prSet presAssocID="{A1224FE0-9F0E-4BE5-8629-09E3A92750F7}" presName="invisiNode" presStyleLbl="node1" presStyleIdx="1" presStyleCnt="5"/>
      <dgm:spPr/>
    </dgm:pt>
    <dgm:pt modelId="{283296B1-7E93-4E2F-A5F1-4AB5F96F582B}" type="pres">
      <dgm:prSet presAssocID="{A1224FE0-9F0E-4BE5-8629-09E3A92750F7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6000" b="-16000"/>
          </a:stretch>
        </a:blipFill>
      </dgm:spPr>
      <dgm:extLst>
        <a:ext uri="{E40237B7-FDA0-4F09-8148-C483321AD2D9}">
          <dgm14:cNvPr xmlns:dgm14="http://schemas.microsoft.com/office/drawing/2010/diagram" id="0" name="" descr="Woman with long wavy hair"/>
        </a:ext>
      </dgm:extLst>
    </dgm:pt>
    <dgm:pt modelId="{35E0FAEE-1B05-43B1-AC6A-8232F14419C2}" type="pres">
      <dgm:prSet presAssocID="{3C0FD3C1-9286-4C25-8BD1-88CEB0898BF7}" presName="sibTrans" presStyleLbl="sibTrans2D1" presStyleIdx="0" presStyleCnt="0"/>
      <dgm:spPr/>
    </dgm:pt>
    <dgm:pt modelId="{3BABF05D-1564-4CC5-B5C4-FCBD62180E19}" type="pres">
      <dgm:prSet presAssocID="{2A6EFF84-EB61-4D5A-A788-D74373352B38}" presName="compNode" presStyleCnt="0"/>
      <dgm:spPr/>
    </dgm:pt>
    <dgm:pt modelId="{FE61EE8F-5F5B-466A-8A2D-BD014CF5A9E4}" type="pres">
      <dgm:prSet presAssocID="{2A6EFF84-EB61-4D5A-A788-D74373352B38}" presName="node" presStyleLbl="node1" presStyleIdx="2" presStyleCnt="5" custScaleX="97445" custLinFactNeighborY="-38">
        <dgm:presLayoutVars>
          <dgm:bulletEnabled val="1"/>
        </dgm:presLayoutVars>
      </dgm:prSet>
      <dgm:spPr/>
    </dgm:pt>
    <dgm:pt modelId="{51DC00E7-15AE-4A2E-8C90-A71F8931F35B}" type="pres">
      <dgm:prSet presAssocID="{2A6EFF84-EB61-4D5A-A788-D74373352B38}" presName="invisiNode" presStyleLbl="node1" presStyleIdx="2" presStyleCnt="5"/>
      <dgm:spPr/>
    </dgm:pt>
    <dgm:pt modelId="{1429FEDB-F546-456A-BA8A-DD00E1410863}" type="pres">
      <dgm:prSet presAssocID="{2A6EFF84-EB61-4D5A-A788-D74373352B38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Curly haired woman raising hand"/>
        </a:ext>
      </dgm:extLst>
    </dgm:pt>
    <dgm:pt modelId="{A37668EA-8A91-48F9-9DA4-7128D1873DE5}" type="pres">
      <dgm:prSet presAssocID="{6F76F8DD-6885-4E29-836A-EC1B2255716D}" presName="sibTrans" presStyleLbl="sibTrans2D1" presStyleIdx="0" presStyleCnt="0"/>
      <dgm:spPr/>
    </dgm:pt>
    <dgm:pt modelId="{0392B67F-6750-4DE3-9716-711FF07AD970}" type="pres">
      <dgm:prSet presAssocID="{0EA53EF2-F037-418B-871D-A6A73A3581A6}" presName="compNode" presStyleCnt="0"/>
      <dgm:spPr/>
    </dgm:pt>
    <dgm:pt modelId="{DB483E48-9810-425C-BCCC-9A6A49D56667}" type="pres">
      <dgm:prSet presAssocID="{0EA53EF2-F037-418B-871D-A6A73A3581A6}" presName="node" presStyleLbl="node1" presStyleIdx="3" presStyleCnt="5" custLinFactNeighborY="-19">
        <dgm:presLayoutVars>
          <dgm:bulletEnabled val="1"/>
        </dgm:presLayoutVars>
      </dgm:prSet>
      <dgm:spPr/>
    </dgm:pt>
    <dgm:pt modelId="{DFFEC994-E51E-400E-9F9B-B0F9C5DB38A2}" type="pres">
      <dgm:prSet presAssocID="{0EA53EF2-F037-418B-871D-A6A73A3581A6}" presName="invisiNode" presStyleLbl="node1" presStyleIdx="3" presStyleCnt="5"/>
      <dgm:spPr/>
    </dgm:pt>
    <dgm:pt modelId="{38B8ED64-C85E-44C8-BA1E-E5247E9FF195}" type="pres">
      <dgm:prSet presAssocID="{0EA53EF2-F037-418B-871D-A6A73A3581A6}" presName="imagNode" presStyleLbl="fgImgPlac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Man in glasses wearing turtleneck"/>
        </a:ext>
      </dgm:extLst>
    </dgm:pt>
    <dgm:pt modelId="{9F469DA5-512E-4C28-AF8E-C8D270D87613}" type="pres">
      <dgm:prSet presAssocID="{D9ED397A-EEC3-4B70-A193-4A245CDAA334}" presName="sibTrans" presStyleLbl="sibTrans2D1" presStyleIdx="0" presStyleCnt="0"/>
      <dgm:spPr/>
    </dgm:pt>
    <dgm:pt modelId="{B1C88931-760C-49C7-9758-1DF9CB5FFDF7}" type="pres">
      <dgm:prSet presAssocID="{CC6BAE4F-5F6F-4D34-86FE-D42E2A7E5858}" presName="compNode" presStyleCnt="0"/>
      <dgm:spPr/>
    </dgm:pt>
    <dgm:pt modelId="{FA9E74FD-FD9C-4286-87DB-6E2907BE5DFA}" type="pres">
      <dgm:prSet presAssocID="{CC6BAE4F-5F6F-4D34-86FE-D42E2A7E5858}" presName="node" presStyleLbl="node1" presStyleIdx="4" presStyleCnt="5">
        <dgm:presLayoutVars>
          <dgm:bulletEnabled val="1"/>
        </dgm:presLayoutVars>
      </dgm:prSet>
      <dgm:spPr/>
    </dgm:pt>
    <dgm:pt modelId="{4B220E1F-F0EF-42C4-B01E-8CF2D2EFD3EC}" type="pres">
      <dgm:prSet presAssocID="{CC6BAE4F-5F6F-4D34-86FE-D42E2A7E5858}" presName="invisiNode" presStyleLbl="node1" presStyleIdx="4" presStyleCnt="5"/>
      <dgm:spPr/>
    </dgm:pt>
    <dgm:pt modelId="{4CFF359F-2A7A-4B37-98A8-1572681694DA}" type="pres">
      <dgm:prSet presAssocID="{CC6BAE4F-5F6F-4D34-86FE-D42E2A7E5858}" presName="imagNode" presStyleLbl="fgImgPlac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16000" b="-16000"/>
          </a:stretch>
        </a:blipFill>
      </dgm:spPr>
      <dgm:extLst>
        <a:ext uri="{E40237B7-FDA0-4F09-8148-C483321AD2D9}">
          <dgm14:cNvPr xmlns:dgm14="http://schemas.microsoft.com/office/drawing/2010/diagram" id="0" name="" descr="Woman wearing a cardigan"/>
        </a:ext>
      </dgm:extLst>
    </dgm:pt>
  </dgm:ptLst>
  <dgm:cxnLst>
    <dgm:cxn modelId="{F17AF302-C382-4FB3-AF6F-BA5D635D28F9}" type="presOf" srcId="{AAD2E9E7-1D29-46E7-9EF7-3A4F4947C381}" destId="{A24B62D9-A9C9-4F43-933C-DEFAB33218EC}" srcOrd="0" destOrd="3" presId="urn:microsoft.com/office/officeart/2005/8/layout/pList2"/>
    <dgm:cxn modelId="{E9C7D603-235C-43F1-A978-C4E30ABCEF5B}" srcId="{2779EBED-8D40-44FB-8EAD-0904D57D695A}" destId="{2A6EFF84-EB61-4D5A-A788-D74373352B38}" srcOrd="2" destOrd="0" parTransId="{B9575DB0-A82A-4EC3-B974-E246A44F64FF}" sibTransId="{6F76F8DD-6885-4E29-836A-EC1B2255716D}"/>
    <dgm:cxn modelId="{F7229F04-2B49-4C57-B6F6-CA326E452D84}" srcId="{D3318357-E7BD-4B5B-BD3D-E18B89F3AB07}" destId="{F2A91360-4768-42C3-B70E-A749B157DD9D}" srcOrd="2" destOrd="0" parTransId="{1A193EDE-CD41-464B-81BE-0D695E1BC85C}" sibTransId="{33E370D5-EE6B-4809-93BE-A28A5E2D6252}"/>
    <dgm:cxn modelId="{3ED0DF08-5F27-4C7A-85DA-7F64FB169F9C}" type="presOf" srcId="{AE10E520-8D18-43D3-AB7C-2AF0F42C0CB6}" destId="{DB483E48-9810-425C-BCCC-9A6A49D56667}" srcOrd="0" destOrd="3" presId="urn:microsoft.com/office/officeart/2005/8/layout/pList2"/>
    <dgm:cxn modelId="{CFDD6C0C-336A-44F3-8E6B-C1F4B61FBE83}" type="presOf" srcId="{5B73352F-2AD4-4B0F-B00A-0247ADA3113E}" destId="{FE61EE8F-5F5B-466A-8A2D-BD014CF5A9E4}" srcOrd="0" destOrd="3" presId="urn:microsoft.com/office/officeart/2005/8/layout/pList2"/>
    <dgm:cxn modelId="{70EB2A12-B160-47B7-8472-901649AE94AC}" srcId="{A1224FE0-9F0E-4BE5-8629-09E3A92750F7}" destId="{0AA3F620-F170-4CBD-BD80-F9C8D45F9F49}" srcOrd="1" destOrd="0" parTransId="{3903ADFA-15BC-4372-B28B-90380BF3E0CA}" sibTransId="{9053B48F-9DC4-415E-8D41-F18656C7EF6D}"/>
    <dgm:cxn modelId="{24966C14-1ED3-4B93-978A-B3B27C25A4D1}" srcId="{2779EBED-8D40-44FB-8EAD-0904D57D695A}" destId="{CC6BAE4F-5F6F-4D34-86FE-D42E2A7E5858}" srcOrd="4" destOrd="0" parTransId="{E9CD5E65-F922-4F63-BF54-358A2F30AF95}" sibTransId="{73B44651-7D47-4B8F-A9A1-658F6336F193}"/>
    <dgm:cxn modelId="{C6448917-40D0-4D3E-90E4-FAF7D38A79A7}" type="presOf" srcId="{A0CA8BA0-85D6-455B-9657-3081C140E8EC}" destId="{FE61EE8F-5F5B-466A-8A2D-BD014CF5A9E4}" srcOrd="0" destOrd="1" presId="urn:microsoft.com/office/officeart/2005/8/layout/pList2"/>
    <dgm:cxn modelId="{6D4BB91B-27CC-4BF7-9815-E688137FF08A}" type="presOf" srcId="{90D2C7A7-41FF-47DB-93E2-2C24E24D65AC}" destId="{FA9E74FD-FD9C-4286-87DB-6E2907BE5DFA}" srcOrd="0" destOrd="2" presId="urn:microsoft.com/office/officeart/2005/8/layout/pList2"/>
    <dgm:cxn modelId="{7BF8D51C-6D81-4F88-96B0-5BCD7C604A43}" srcId="{2779EBED-8D40-44FB-8EAD-0904D57D695A}" destId="{0EA53EF2-F037-418B-871D-A6A73A3581A6}" srcOrd="3" destOrd="0" parTransId="{9D767D6B-0865-4C84-9756-A0B95E365C0F}" sibTransId="{D9ED397A-EEC3-4B70-A193-4A245CDAA334}"/>
    <dgm:cxn modelId="{B3B64B20-958C-4AEC-9058-7D179AA3203F}" srcId="{0EA53EF2-F037-418B-871D-A6A73A3581A6}" destId="{ED798883-7CC9-41FB-B371-294AA3A8427E}" srcOrd="4" destOrd="0" parTransId="{E78F2CC2-C658-40AB-919B-73352FC8ADB6}" sibTransId="{21580C19-DCD8-47F5-B09E-930CBCE8848C}"/>
    <dgm:cxn modelId="{A7543E24-3E03-4593-84A7-D930C053AB4C}" type="presOf" srcId="{91A64949-F59B-419D-A62B-8F6072FB901F}" destId="{FE61EE8F-5F5B-466A-8A2D-BD014CF5A9E4}" srcOrd="0" destOrd="5" presId="urn:microsoft.com/office/officeart/2005/8/layout/pList2"/>
    <dgm:cxn modelId="{2B3AA727-F39D-4748-A261-D0C0A9D09142}" srcId="{BCA46B33-A862-41BF-8DDA-90B79DAB8307}" destId="{8D5AAA95-17F1-49A4-8319-026DA0B56CBE}" srcOrd="0" destOrd="0" parTransId="{53F0A027-4431-4FE6-B7A0-CB2CFBAD3A63}" sibTransId="{0ACE6A9D-BF43-4501-ACBF-6FC4133538A0}"/>
    <dgm:cxn modelId="{AF277329-585B-4E5C-9A47-24DCDDE7BABD}" type="presOf" srcId="{778F59C5-7AE3-4EDC-8E79-EF768A89317C}" destId="{A50AB90B-A8DA-45B4-B50A-89EF38A7D5BD}" srcOrd="0" destOrd="0" presId="urn:microsoft.com/office/officeart/2005/8/layout/pList2"/>
    <dgm:cxn modelId="{F39D372F-4D88-4365-B685-6EA0E5542F63}" type="presOf" srcId="{ED35BD7F-EB6F-4A6C-89D6-5292BA27114E}" destId="{A24B62D9-A9C9-4F43-933C-DEFAB33218EC}" srcOrd="0" destOrd="5" presId="urn:microsoft.com/office/officeart/2005/8/layout/pList2"/>
    <dgm:cxn modelId="{907FEC3A-0524-4763-8BFB-D32683850A41}" srcId="{A1224FE0-9F0E-4BE5-8629-09E3A92750F7}" destId="{AAD2E9E7-1D29-46E7-9EF7-3A4F4947C381}" srcOrd="2" destOrd="0" parTransId="{C9252AED-8946-4368-A2D3-904FA0DF6EF7}" sibTransId="{EF09E789-9284-46B6-BD20-043F628EAA56}"/>
    <dgm:cxn modelId="{17EB913B-332B-4A49-91FE-52F633B8FD7A}" srcId="{2A6EFF84-EB61-4D5A-A788-D74373352B38}" destId="{91A64949-F59B-419D-A62B-8F6072FB901F}" srcOrd="4" destOrd="0" parTransId="{D10278C7-72CC-4ECD-949A-51E9E619824C}" sibTransId="{2EC16D5A-12A5-47B8-B1B1-F0E58415D7A1}"/>
    <dgm:cxn modelId="{1B9F775C-D41E-49A8-A2BC-7AD28BF5BD88}" type="presOf" srcId="{D3318357-E7BD-4B5B-BD3D-E18B89F3AB07}" destId="{57266F28-3279-46C0-B8E9-6111A9B4D4CC}" srcOrd="0" destOrd="0" presId="urn:microsoft.com/office/officeart/2005/8/layout/pList2"/>
    <dgm:cxn modelId="{63276D5F-4A3F-4D4D-9B84-502B253CE664}" type="presOf" srcId="{6F76F8DD-6885-4E29-836A-EC1B2255716D}" destId="{A37668EA-8A91-48F9-9DA4-7128D1873DE5}" srcOrd="0" destOrd="0" presId="urn:microsoft.com/office/officeart/2005/8/layout/pList2"/>
    <dgm:cxn modelId="{45812841-B269-4327-950F-44013920A227}" srcId="{A1224FE0-9F0E-4BE5-8629-09E3A92750F7}" destId="{9BA1C6B4-7013-4DBF-9E18-DCF3AC3BEB1A}" srcOrd="3" destOrd="0" parTransId="{FB133CEC-AB66-400B-8A9C-BC253A90B2C5}" sibTransId="{01097593-17C1-48F6-B71A-078218DB1BD0}"/>
    <dgm:cxn modelId="{D98BA246-1FC0-4C6D-A8C1-7B4242AB7C50}" srcId="{2A6EFF84-EB61-4D5A-A788-D74373352B38}" destId="{D6B8781C-26F7-415F-9D5B-1912641DB8F8}" srcOrd="1" destOrd="0" parTransId="{6D79E369-CA83-4A25-98A5-6066787031C0}" sibTransId="{A7D826C7-7B0B-48DD-9ACA-B5106974E81D}"/>
    <dgm:cxn modelId="{1E4CD567-EFD9-461A-BC8E-8C80C5B19900}" type="presOf" srcId="{ED798883-7CC9-41FB-B371-294AA3A8427E}" destId="{DB483E48-9810-425C-BCCC-9A6A49D56667}" srcOrd="0" destOrd="5" presId="urn:microsoft.com/office/officeart/2005/8/layout/pList2"/>
    <dgm:cxn modelId="{DDC1AD6B-1173-41AB-A411-7B3530FF8EE0}" srcId="{0EA53EF2-F037-418B-871D-A6A73A3581A6}" destId="{E1229D36-B78C-479D-A65C-D2C7C9125423}" srcOrd="1" destOrd="0" parTransId="{C2A9EE8A-A3DE-4575-99D4-C29B891455F3}" sibTransId="{BB6ED960-6FC9-4BC3-AAF5-97FC230802B1}"/>
    <dgm:cxn modelId="{9CA2AD6D-07C5-4DA8-82D1-C27BC3ACFD07}" type="presOf" srcId="{2A6EFF84-EB61-4D5A-A788-D74373352B38}" destId="{FE61EE8F-5F5B-466A-8A2D-BD014CF5A9E4}" srcOrd="0" destOrd="0" presId="urn:microsoft.com/office/officeart/2005/8/layout/pList2"/>
    <dgm:cxn modelId="{B505FF50-A1FD-4084-9DFF-099359F71D5F}" srcId="{A1224FE0-9F0E-4BE5-8629-09E3A92750F7}" destId="{A99FD0DE-0DDD-49D1-8226-05785C75EF1A}" srcOrd="0" destOrd="0" parTransId="{814E83BA-90D6-4C26-8E5B-778CF241A13C}" sibTransId="{98065CA7-8AB4-4CA6-88A8-C1954733BA0C}"/>
    <dgm:cxn modelId="{6CC3C871-1FEE-4248-850C-8B693855601B}" srcId="{2A6EFF84-EB61-4D5A-A788-D74373352B38}" destId="{C6100025-E755-4C8A-AD06-45C489C0FC10}" srcOrd="5" destOrd="0" parTransId="{38703170-946D-495B-AE3C-6EDB4B71661B}" sibTransId="{8661FADF-3F1B-40B1-8203-A8E9AEEE0DFC}"/>
    <dgm:cxn modelId="{9D8DF855-9502-46A6-8436-C9D0127F4CFA}" srcId="{2779EBED-8D40-44FB-8EAD-0904D57D695A}" destId="{D3318357-E7BD-4B5B-BD3D-E18B89F3AB07}" srcOrd="0" destOrd="0" parTransId="{5BA29827-9988-4EEA-82C0-1B008EA6FF46}" sibTransId="{778F59C5-7AE3-4EDC-8E79-EF768A89317C}"/>
    <dgm:cxn modelId="{302D6B59-FA60-45AE-9D23-F2441D39382C}" srcId="{D3318357-E7BD-4B5B-BD3D-E18B89F3AB07}" destId="{27C24232-A281-466E-9243-E849977E5779}" srcOrd="1" destOrd="0" parTransId="{CC73C112-08EE-4894-A327-8B0F8A416689}" sibTransId="{96D7FDB7-C927-4FDF-AD73-80C337042BE3}"/>
    <dgm:cxn modelId="{F645777E-54B8-40AE-ACDD-89994692CE37}" type="presOf" srcId="{A1224FE0-9F0E-4BE5-8629-09E3A92750F7}" destId="{A24B62D9-A9C9-4F43-933C-DEFAB33218EC}" srcOrd="0" destOrd="0" presId="urn:microsoft.com/office/officeart/2005/8/layout/pList2"/>
    <dgm:cxn modelId="{2F18A47E-CE2B-466B-BCD7-6E43B78ABFE2}" type="presOf" srcId="{2779EBED-8D40-44FB-8EAD-0904D57D695A}" destId="{FE8F1914-1CDE-4FA5-B035-B9E1A3A28710}" srcOrd="0" destOrd="0" presId="urn:microsoft.com/office/officeart/2005/8/layout/pList2"/>
    <dgm:cxn modelId="{E015EB7E-F3CF-428A-BF72-CAFC9D9B7602}" srcId="{2A6EFF84-EB61-4D5A-A788-D74373352B38}" destId="{5B73352F-2AD4-4B0F-B00A-0247ADA3113E}" srcOrd="2" destOrd="0" parTransId="{E75348A0-6205-4CA2-BE44-7A6FBE9BFC47}" sibTransId="{5655B112-ED1D-4025-A2BF-7D9B13D0838B}"/>
    <dgm:cxn modelId="{7584AF82-590E-40F4-A5C2-DD0E192BDCD1}" type="presOf" srcId="{3C0FD3C1-9286-4C25-8BD1-88CEB0898BF7}" destId="{35E0FAEE-1B05-43B1-AC6A-8232F14419C2}" srcOrd="0" destOrd="0" presId="urn:microsoft.com/office/officeart/2005/8/layout/pList2"/>
    <dgm:cxn modelId="{112C4B83-81F8-41CB-BA0A-F90ADAE47832}" srcId="{0EA53EF2-F037-418B-871D-A6A73A3581A6}" destId="{AE10E520-8D18-43D3-AB7C-2AF0F42C0CB6}" srcOrd="2" destOrd="0" parTransId="{CEB03BC3-B6AC-4B3E-A44E-CBDF48A2D620}" sibTransId="{733E35BB-D1DA-4AF9-BB6D-1016C547F6CA}"/>
    <dgm:cxn modelId="{577AA284-D1C9-45B2-ADD0-DDCB573025D1}" srcId="{CC6BAE4F-5F6F-4D34-86FE-D42E2A7E5858}" destId="{D3410980-9427-494D-90A0-DEDA36794A4B}" srcOrd="0" destOrd="0" parTransId="{2DB64E3B-F171-407B-9A0B-D626172F02D1}" sibTransId="{F133E94B-4A90-470A-A9D3-EC013A5C7758}"/>
    <dgm:cxn modelId="{ED0B7886-D288-4161-955F-F0B157C845DF}" type="presOf" srcId="{BCA46B33-A862-41BF-8DDA-90B79DAB8307}" destId="{FA9E74FD-FD9C-4286-87DB-6E2907BE5DFA}" srcOrd="0" destOrd="3" presId="urn:microsoft.com/office/officeart/2005/8/layout/pList2"/>
    <dgm:cxn modelId="{C62D0787-BFD5-48FB-B427-394D2B89975E}" type="presOf" srcId="{A99FD0DE-0DDD-49D1-8226-05785C75EF1A}" destId="{A24B62D9-A9C9-4F43-933C-DEFAB33218EC}" srcOrd="0" destOrd="1" presId="urn:microsoft.com/office/officeart/2005/8/layout/pList2"/>
    <dgm:cxn modelId="{85F2B489-3501-4295-9FF0-D4BC3320ED81}" type="presOf" srcId="{0AA3F620-F170-4CBD-BD80-F9C8D45F9F49}" destId="{A24B62D9-A9C9-4F43-933C-DEFAB33218EC}" srcOrd="0" destOrd="2" presId="urn:microsoft.com/office/officeart/2005/8/layout/pList2"/>
    <dgm:cxn modelId="{8B306D90-77AD-4E26-A370-7CCAF911756D}" type="presOf" srcId="{D9ED397A-EEC3-4B70-A193-4A245CDAA334}" destId="{9F469DA5-512E-4C28-AF8E-C8D270D87613}" srcOrd="0" destOrd="0" presId="urn:microsoft.com/office/officeart/2005/8/layout/pList2"/>
    <dgm:cxn modelId="{37D13597-8EBF-47F0-965E-79500B8B647E}" type="presOf" srcId="{8D5AAA95-17F1-49A4-8319-026DA0B56CBE}" destId="{FA9E74FD-FD9C-4286-87DB-6E2907BE5DFA}" srcOrd="0" destOrd="4" presId="urn:microsoft.com/office/officeart/2005/8/layout/pList2"/>
    <dgm:cxn modelId="{FCA17B9A-7F01-4E26-8814-4BA5C486B99C}" srcId="{CC6BAE4F-5F6F-4D34-86FE-D42E2A7E5858}" destId="{BCA46B33-A862-41BF-8DDA-90B79DAB8307}" srcOrd="2" destOrd="0" parTransId="{074D6A87-5B41-40BA-8BED-284CF3A590FB}" sibTransId="{5724469A-0F89-470D-877B-977024EB7726}"/>
    <dgm:cxn modelId="{89590EA5-0840-4451-9E7C-4AB136DE1034}" type="presOf" srcId="{9D247597-8C86-40E3-A97F-47222D4A5F14}" destId="{FE61EE8F-5F5B-466A-8A2D-BD014CF5A9E4}" srcOrd="0" destOrd="7" presId="urn:microsoft.com/office/officeart/2005/8/layout/pList2"/>
    <dgm:cxn modelId="{10DC09A6-1B0B-4301-94D2-6C244023649A}" type="presOf" srcId="{CC6BAE4F-5F6F-4D34-86FE-D42E2A7E5858}" destId="{FA9E74FD-FD9C-4286-87DB-6E2907BE5DFA}" srcOrd="0" destOrd="0" presId="urn:microsoft.com/office/officeart/2005/8/layout/pList2"/>
    <dgm:cxn modelId="{F9056CA7-10D6-4A6D-8080-8DE10A292664}" type="presOf" srcId="{E77FA9AD-4416-4E9E-A50E-3D9EC2D51541}" destId="{DB483E48-9810-425C-BCCC-9A6A49D56667}" srcOrd="0" destOrd="1" presId="urn:microsoft.com/office/officeart/2005/8/layout/pList2"/>
    <dgm:cxn modelId="{63D2F8AD-D732-4B5B-B14D-1FC5995F1A32}" type="presOf" srcId="{9B82ED80-7C37-46EF-A1DC-8A5C6A1F77D2}" destId="{DB483E48-9810-425C-BCCC-9A6A49D56667}" srcOrd="0" destOrd="4" presId="urn:microsoft.com/office/officeart/2005/8/layout/pList2"/>
    <dgm:cxn modelId="{0D7A80AE-3BA2-44AD-9FFC-366C375523B0}" type="presOf" srcId="{0EA53EF2-F037-418B-871D-A6A73A3581A6}" destId="{DB483E48-9810-425C-BCCC-9A6A49D56667}" srcOrd="0" destOrd="0" presId="urn:microsoft.com/office/officeart/2005/8/layout/pList2"/>
    <dgm:cxn modelId="{841B83B0-AF71-4ACB-8842-018F3199BB6F}" srcId="{0EA53EF2-F037-418B-871D-A6A73A3581A6}" destId="{9B82ED80-7C37-46EF-A1DC-8A5C6A1F77D2}" srcOrd="3" destOrd="0" parTransId="{E2FBA1A5-F6B8-4C77-BD60-4D55EDD1AA48}" sibTransId="{FBEC614D-F204-44C6-B2D1-1236695C4EBF}"/>
    <dgm:cxn modelId="{1284DDB3-6FD8-44FE-B40F-73618A606BC7}" srcId="{D3318357-E7BD-4B5B-BD3D-E18B89F3AB07}" destId="{2FE85FD2-641F-424E-9A76-E8B7A4E0992C}" srcOrd="0" destOrd="0" parTransId="{BCB19CF3-18BE-4F20-8D9D-2BDB71EB232D}" sibTransId="{F1DA12AE-B2DD-4683-BA20-91DD06773FF0}"/>
    <dgm:cxn modelId="{C20213B8-3085-4F18-BD14-87D8F56585DA}" type="presOf" srcId="{D3410980-9427-494D-90A0-DEDA36794A4B}" destId="{FA9E74FD-FD9C-4286-87DB-6E2907BE5DFA}" srcOrd="0" destOrd="1" presId="urn:microsoft.com/office/officeart/2005/8/layout/pList2"/>
    <dgm:cxn modelId="{E527C0BC-B53C-4CE9-86FE-DB057E280910}" type="presOf" srcId="{2FE85FD2-641F-424E-9A76-E8B7A4E0992C}" destId="{57266F28-3279-46C0-B8E9-6111A9B4D4CC}" srcOrd="0" destOrd="1" presId="urn:microsoft.com/office/officeart/2005/8/layout/pList2"/>
    <dgm:cxn modelId="{AC485CC0-BE34-4706-A815-2A9878708733}" type="presOf" srcId="{27C24232-A281-466E-9243-E849977E5779}" destId="{57266F28-3279-46C0-B8E9-6111A9B4D4CC}" srcOrd="0" destOrd="2" presId="urn:microsoft.com/office/officeart/2005/8/layout/pList2"/>
    <dgm:cxn modelId="{E980D0C1-A376-4D12-8563-89789A202701}" type="presOf" srcId="{E1229D36-B78C-479D-A65C-D2C7C9125423}" destId="{DB483E48-9810-425C-BCCC-9A6A49D56667}" srcOrd="0" destOrd="2" presId="urn:microsoft.com/office/officeart/2005/8/layout/pList2"/>
    <dgm:cxn modelId="{01ADD6C2-E562-4AE9-B060-D3B0AA71148A}" srcId="{2779EBED-8D40-44FB-8EAD-0904D57D695A}" destId="{A1224FE0-9F0E-4BE5-8629-09E3A92750F7}" srcOrd="1" destOrd="0" parTransId="{34A98B59-AC9B-42CE-8870-7E157C52845C}" sibTransId="{3C0FD3C1-9286-4C25-8BD1-88CEB0898BF7}"/>
    <dgm:cxn modelId="{F42C21C6-D15E-4048-A91C-FB2CD35B6337}" srcId="{A1224FE0-9F0E-4BE5-8629-09E3A92750F7}" destId="{ED35BD7F-EB6F-4A6C-89D6-5292BA27114E}" srcOrd="4" destOrd="0" parTransId="{042E03A2-65FB-401A-8F8F-0BA4BCA9B20C}" sibTransId="{AA1D78B4-C74A-4BD3-B2B5-15F5113C934C}"/>
    <dgm:cxn modelId="{7D07F9C7-3309-4537-99DF-D93251FFC0F4}" type="presOf" srcId="{9BA1C6B4-7013-4DBF-9E18-DCF3AC3BEB1A}" destId="{A24B62D9-A9C9-4F43-933C-DEFAB33218EC}" srcOrd="0" destOrd="4" presId="urn:microsoft.com/office/officeart/2005/8/layout/pList2"/>
    <dgm:cxn modelId="{A78A0DCC-3F11-4D16-A45A-0FA9E5724F78}" type="presOf" srcId="{D6B8781C-26F7-415F-9D5B-1912641DB8F8}" destId="{FE61EE8F-5F5B-466A-8A2D-BD014CF5A9E4}" srcOrd="0" destOrd="2" presId="urn:microsoft.com/office/officeart/2005/8/layout/pList2"/>
    <dgm:cxn modelId="{264713D8-4BD0-456F-9210-6AD11CD9F2F8}" srcId="{0EA53EF2-F037-418B-871D-A6A73A3581A6}" destId="{E77FA9AD-4416-4E9E-A50E-3D9EC2D51541}" srcOrd="0" destOrd="0" parTransId="{073BA4B1-444F-4816-BCC1-994DAB7FFE14}" sibTransId="{37300FB8-8E3D-45E7-A5BE-0082FA0A1EF8}"/>
    <dgm:cxn modelId="{777A48DB-51C4-44B2-AF4A-0B576B4B68CE}" srcId="{CC6BAE4F-5F6F-4D34-86FE-D42E2A7E5858}" destId="{90D2C7A7-41FF-47DB-93E2-2C24E24D65AC}" srcOrd="1" destOrd="0" parTransId="{0C24901E-CCC4-4264-ADF7-2D51AA612211}" sibTransId="{1B0022E6-B5B9-4C66-82CE-94A87FB2A651}"/>
    <dgm:cxn modelId="{4BA692DF-3960-43CA-B46F-AF3A258EE686}" srcId="{2A6EFF84-EB61-4D5A-A788-D74373352B38}" destId="{9D247597-8C86-40E3-A97F-47222D4A5F14}" srcOrd="6" destOrd="0" parTransId="{4D10DCFC-97D4-4C7A-9D54-1FD17E398EC6}" sibTransId="{2A124D13-7D49-4A3C-8843-2AD3D8A05CA5}"/>
    <dgm:cxn modelId="{A4E7E7E7-A418-4DD1-AFE2-2AFD04F69302}" type="presOf" srcId="{C6100025-E755-4C8A-AD06-45C489C0FC10}" destId="{FE61EE8F-5F5B-466A-8A2D-BD014CF5A9E4}" srcOrd="0" destOrd="6" presId="urn:microsoft.com/office/officeart/2005/8/layout/pList2"/>
    <dgm:cxn modelId="{92C191EB-E1E5-4D15-9D36-DC6AF0EBB979}" type="presOf" srcId="{F2A91360-4768-42C3-B70E-A749B157DD9D}" destId="{57266F28-3279-46C0-B8E9-6111A9B4D4CC}" srcOrd="0" destOrd="3" presId="urn:microsoft.com/office/officeart/2005/8/layout/pList2"/>
    <dgm:cxn modelId="{6CA5CBED-AB33-4343-850D-13B489511CBF}" srcId="{2A6EFF84-EB61-4D5A-A788-D74373352B38}" destId="{969109CA-368D-46CE-9354-9606DC900963}" srcOrd="3" destOrd="0" parTransId="{61C2F85C-6860-44B0-8F1E-A178DD4A583E}" sibTransId="{2DFB3B22-17AB-4E87-97C0-4BA1D89217EA}"/>
    <dgm:cxn modelId="{72DE1FF8-F864-479D-9123-2D4E9A86B319}" type="presOf" srcId="{969109CA-368D-46CE-9354-9606DC900963}" destId="{FE61EE8F-5F5B-466A-8A2D-BD014CF5A9E4}" srcOrd="0" destOrd="4" presId="urn:microsoft.com/office/officeart/2005/8/layout/pList2"/>
    <dgm:cxn modelId="{DF22CDF9-05F6-4F76-AB04-1516DA5E4988}" srcId="{2A6EFF84-EB61-4D5A-A788-D74373352B38}" destId="{A0CA8BA0-85D6-455B-9657-3081C140E8EC}" srcOrd="0" destOrd="0" parTransId="{4F4F3264-42D7-47C8-A7B6-6E65211BE8D6}" sibTransId="{F0E8B932-DC15-4203-B756-B982FFBE2978}"/>
    <dgm:cxn modelId="{F7BD327C-8163-4447-A5DC-7993E0F8905A}" type="presParOf" srcId="{FE8F1914-1CDE-4FA5-B035-B9E1A3A28710}" destId="{52909C85-97A8-4BC3-AC09-8FF054C49471}" srcOrd="0" destOrd="0" presId="urn:microsoft.com/office/officeart/2005/8/layout/pList2"/>
    <dgm:cxn modelId="{E6F8E3AF-5E80-45E9-9BED-E54C42947ED4}" type="presParOf" srcId="{FE8F1914-1CDE-4FA5-B035-B9E1A3A28710}" destId="{0F16F636-84C6-4231-B2EB-0E2FF1818434}" srcOrd="1" destOrd="0" presId="urn:microsoft.com/office/officeart/2005/8/layout/pList2"/>
    <dgm:cxn modelId="{15DDF2D7-084D-4AD7-9A00-5BFD885DDDBE}" type="presParOf" srcId="{0F16F636-84C6-4231-B2EB-0E2FF1818434}" destId="{330D2067-9D5C-450D-B7C5-3D9E3BE2378B}" srcOrd="0" destOrd="0" presId="urn:microsoft.com/office/officeart/2005/8/layout/pList2"/>
    <dgm:cxn modelId="{1C3A9736-1A0A-4516-A445-A188F38141CB}" type="presParOf" srcId="{330D2067-9D5C-450D-B7C5-3D9E3BE2378B}" destId="{57266F28-3279-46C0-B8E9-6111A9B4D4CC}" srcOrd="0" destOrd="0" presId="urn:microsoft.com/office/officeart/2005/8/layout/pList2"/>
    <dgm:cxn modelId="{C483E347-ACA1-4919-9998-D9960616E598}" type="presParOf" srcId="{330D2067-9D5C-450D-B7C5-3D9E3BE2378B}" destId="{0BFBC8CF-E6E4-4085-A614-A5B72D5F45FF}" srcOrd="1" destOrd="0" presId="urn:microsoft.com/office/officeart/2005/8/layout/pList2"/>
    <dgm:cxn modelId="{15687737-9112-42ED-81A8-E281AB10ADE1}" type="presParOf" srcId="{330D2067-9D5C-450D-B7C5-3D9E3BE2378B}" destId="{C96C9D08-0D0F-4700-A7BD-7156C5536CCA}" srcOrd="2" destOrd="0" presId="urn:microsoft.com/office/officeart/2005/8/layout/pList2"/>
    <dgm:cxn modelId="{C71BD1C7-C258-428A-B399-95A06851A683}" type="presParOf" srcId="{0F16F636-84C6-4231-B2EB-0E2FF1818434}" destId="{A50AB90B-A8DA-45B4-B50A-89EF38A7D5BD}" srcOrd="1" destOrd="0" presId="urn:microsoft.com/office/officeart/2005/8/layout/pList2"/>
    <dgm:cxn modelId="{C6CB9107-9E2F-400B-BDCE-6FDF68564E7D}" type="presParOf" srcId="{0F16F636-84C6-4231-B2EB-0E2FF1818434}" destId="{24D31EA7-C91F-4642-A623-B7AFE20C2858}" srcOrd="2" destOrd="0" presId="urn:microsoft.com/office/officeart/2005/8/layout/pList2"/>
    <dgm:cxn modelId="{41F32F3C-98BB-48C4-A473-2B67F7310F49}" type="presParOf" srcId="{24D31EA7-C91F-4642-A623-B7AFE20C2858}" destId="{A24B62D9-A9C9-4F43-933C-DEFAB33218EC}" srcOrd="0" destOrd="0" presId="urn:microsoft.com/office/officeart/2005/8/layout/pList2"/>
    <dgm:cxn modelId="{66D1B322-6FE2-4654-906E-766928AFE83A}" type="presParOf" srcId="{24D31EA7-C91F-4642-A623-B7AFE20C2858}" destId="{A0F25CD3-F554-4231-8125-021AB21A280A}" srcOrd="1" destOrd="0" presId="urn:microsoft.com/office/officeart/2005/8/layout/pList2"/>
    <dgm:cxn modelId="{1FBBBF36-E707-42D9-80B1-311458A14AA5}" type="presParOf" srcId="{24D31EA7-C91F-4642-A623-B7AFE20C2858}" destId="{283296B1-7E93-4E2F-A5F1-4AB5F96F582B}" srcOrd="2" destOrd="0" presId="urn:microsoft.com/office/officeart/2005/8/layout/pList2"/>
    <dgm:cxn modelId="{BF27A0C3-F131-42FC-AE2F-1EF924C2183B}" type="presParOf" srcId="{0F16F636-84C6-4231-B2EB-0E2FF1818434}" destId="{35E0FAEE-1B05-43B1-AC6A-8232F14419C2}" srcOrd="3" destOrd="0" presId="urn:microsoft.com/office/officeart/2005/8/layout/pList2"/>
    <dgm:cxn modelId="{5A386387-F4CC-49D0-92CD-C5B394FE78EF}" type="presParOf" srcId="{0F16F636-84C6-4231-B2EB-0E2FF1818434}" destId="{3BABF05D-1564-4CC5-B5C4-FCBD62180E19}" srcOrd="4" destOrd="0" presId="urn:microsoft.com/office/officeart/2005/8/layout/pList2"/>
    <dgm:cxn modelId="{DD310926-2202-4D9F-8906-15B44D0D6DE2}" type="presParOf" srcId="{3BABF05D-1564-4CC5-B5C4-FCBD62180E19}" destId="{FE61EE8F-5F5B-466A-8A2D-BD014CF5A9E4}" srcOrd="0" destOrd="0" presId="urn:microsoft.com/office/officeart/2005/8/layout/pList2"/>
    <dgm:cxn modelId="{08759699-D9E8-41BD-97E2-217A7F2C6B14}" type="presParOf" srcId="{3BABF05D-1564-4CC5-B5C4-FCBD62180E19}" destId="{51DC00E7-15AE-4A2E-8C90-A71F8931F35B}" srcOrd="1" destOrd="0" presId="urn:microsoft.com/office/officeart/2005/8/layout/pList2"/>
    <dgm:cxn modelId="{493CA821-2660-41DE-8481-E46297BA3714}" type="presParOf" srcId="{3BABF05D-1564-4CC5-B5C4-FCBD62180E19}" destId="{1429FEDB-F546-456A-BA8A-DD00E1410863}" srcOrd="2" destOrd="0" presId="urn:microsoft.com/office/officeart/2005/8/layout/pList2"/>
    <dgm:cxn modelId="{0FBE114A-D053-4055-8A55-EDE443C9BC0F}" type="presParOf" srcId="{0F16F636-84C6-4231-B2EB-0E2FF1818434}" destId="{A37668EA-8A91-48F9-9DA4-7128D1873DE5}" srcOrd="5" destOrd="0" presId="urn:microsoft.com/office/officeart/2005/8/layout/pList2"/>
    <dgm:cxn modelId="{6BD8A078-104D-4BB8-86FD-3FC8488632FA}" type="presParOf" srcId="{0F16F636-84C6-4231-B2EB-0E2FF1818434}" destId="{0392B67F-6750-4DE3-9716-711FF07AD970}" srcOrd="6" destOrd="0" presId="urn:microsoft.com/office/officeart/2005/8/layout/pList2"/>
    <dgm:cxn modelId="{0276360B-CEF7-4C2C-83CD-822930261C55}" type="presParOf" srcId="{0392B67F-6750-4DE3-9716-711FF07AD970}" destId="{DB483E48-9810-425C-BCCC-9A6A49D56667}" srcOrd="0" destOrd="0" presId="urn:microsoft.com/office/officeart/2005/8/layout/pList2"/>
    <dgm:cxn modelId="{18388AF2-ACF3-42D5-B9F7-0D5F629AAE07}" type="presParOf" srcId="{0392B67F-6750-4DE3-9716-711FF07AD970}" destId="{DFFEC994-E51E-400E-9F9B-B0F9C5DB38A2}" srcOrd="1" destOrd="0" presId="urn:microsoft.com/office/officeart/2005/8/layout/pList2"/>
    <dgm:cxn modelId="{F53EC82F-4E1B-4B29-80C9-7E3F146CFC29}" type="presParOf" srcId="{0392B67F-6750-4DE3-9716-711FF07AD970}" destId="{38B8ED64-C85E-44C8-BA1E-E5247E9FF195}" srcOrd="2" destOrd="0" presId="urn:microsoft.com/office/officeart/2005/8/layout/pList2"/>
    <dgm:cxn modelId="{556F8A43-A202-46CE-B38A-33395B320745}" type="presParOf" srcId="{0F16F636-84C6-4231-B2EB-0E2FF1818434}" destId="{9F469DA5-512E-4C28-AF8E-C8D270D87613}" srcOrd="7" destOrd="0" presId="urn:microsoft.com/office/officeart/2005/8/layout/pList2"/>
    <dgm:cxn modelId="{7C965523-ED18-4820-B242-EE67A4EBF3C0}" type="presParOf" srcId="{0F16F636-84C6-4231-B2EB-0E2FF1818434}" destId="{B1C88931-760C-49C7-9758-1DF9CB5FFDF7}" srcOrd="8" destOrd="0" presId="urn:microsoft.com/office/officeart/2005/8/layout/pList2"/>
    <dgm:cxn modelId="{E02FF60B-E819-4D7C-B04F-2A443007C0D7}" type="presParOf" srcId="{B1C88931-760C-49C7-9758-1DF9CB5FFDF7}" destId="{FA9E74FD-FD9C-4286-87DB-6E2907BE5DFA}" srcOrd="0" destOrd="0" presId="urn:microsoft.com/office/officeart/2005/8/layout/pList2"/>
    <dgm:cxn modelId="{842BCCE4-E8B4-4C87-B1CA-B9FFE4D220A2}" type="presParOf" srcId="{B1C88931-760C-49C7-9758-1DF9CB5FFDF7}" destId="{4B220E1F-F0EF-42C4-B01E-8CF2D2EFD3EC}" srcOrd="1" destOrd="0" presId="urn:microsoft.com/office/officeart/2005/8/layout/pList2"/>
    <dgm:cxn modelId="{E5E70ACA-B4B7-4DF0-ACC7-489FDDAF2602}" type="presParOf" srcId="{B1C88931-760C-49C7-9758-1DF9CB5FFDF7}" destId="{4CFF359F-2A7A-4B37-98A8-1572681694D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09C85-97A8-4BC3-AC09-8FF054C49471}">
      <dsp:nvSpPr>
        <dsp:cNvPr id="0" name=""/>
        <dsp:cNvSpPr/>
      </dsp:nvSpPr>
      <dsp:spPr>
        <a:xfrm>
          <a:off x="0" y="0"/>
          <a:ext cx="8091487" cy="1954530"/>
        </a:xfrm>
        <a:prstGeom prst="roundRect">
          <a:avLst>
            <a:gd name="adj" fmla="val 10000"/>
          </a:avLst>
        </a:prstGeom>
        <a:solidFill>
          <a:schemeClr val="accent5">
            <a:alpha val="9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C9D08-0D0F-4700-A7BD-7156C5536CCA}">
      <dsp:nvSpPr>
        <dsp:cNvPr id="0" name=""/>
        <dsp:cNvSpPr/>
      </dsp:nvSpPr>
      <dsp:spPr>
        <a:xfrm>
          <a:off x="249055" y="260604"/>
          <a:ext cx="1406180" cy="14333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66F28-3279-46C0-B8E9-6111A9B4D4CC}">
      <dsp:nvSpPr>
        <dsp:cNvPr id="0" name=""/>
        <dsp:cNvSpPr/>
      </dsp:nvSpPr>
      <dsp:spPr>
        <a:xfrm rot="10800000">
          <a:off x="239465" y="1954530"/>
          <a:ext cx="1406180" cy="23888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Dr. A. Azam</a:t>
          </a:r>
          <a:endParaRPr lang="en-CA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Diabetes</a:t>
          </a: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Diabetes Clinical Trial Network (DCTN)</a:t>
          </a:r>
          <a:br>
            <a:rPr lang="en-US" sz="1600" kern="1200" dirty="0"/>
          </a:br>
          <a:endParaRPr lang="en-CA" sz="1600" kern="1200" dirty="0"/>
        </a:p>
      </dsp:txBody>
      <dsp:txXfrm rot="10800000">
        <a:off x="282710" y="1954530"/>
        <a:ext cx="1319690" cy="2345625"/>
      </dsp:txXfrm>
    </dsp:sp>
    <dsp:sp modelId="{283296B1-7E93-4E2F-A5F1-4AB5F96F582B}">
      <dsp:nvSpPr>
        <dsp:cNvPr id="0" name=""/>
        <dsp:cNvSpPr/>
      </dsp:nvSpPr>
      <dsp:spPr>
        <a:xfrm>
          <a:off x="1795854" y="256321"/>
          <a:ext cx="1406180" cy="14333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B62D9-A9C9-4F43-933C-DEFAB33218EC}">
      <dsp:nvSpPr>
        <dsp:cNvPr id="0" name=""/>
        <dsp:cNvSpPr/>
      </dsp:nvSpPr>
      <dsp:spPr>
        <a:xfrm rot="10800000">
          <a:off x="1761979" y="1941229"/>
          <a:ext cx="1406180" cy="24059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203093"/>
            <a:satOff val="-22840"/>
            <a:lumOff val="11241"/>
            <a:alphaOff val="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Dr. J.  Hawkwood</a:t>
          </a:r>
          <a:r>
            <a:rPr lang="en-US" sz="18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 </a:t>
          </a:r>
          <a:endParaRPr lang="en-CA" sz="18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Emergency</a:t>
          </a:r>
          <a:endParaRPr lang="en-C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dirty="0"/>
            <a:t>Canadian Covid 19 Emergency department rapid response network (CEDRRN)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200" kern="1200" dirty="0"/>
        </a:p>
      </dsp:txBody>
      <dsp:txXfrm rot="10800000">
        <a:off x="1805224" y="1941229"/>
        <a:ext cx="1319690" cy="2362753"/>
      </dsp:txXfrm>
    </dsp:sp>
    <dsp:sp modelId="{1429FEDB-F546-456A-BA8A-DD00E1410863}">
      <dsp:nvSpPr>
        <dsp:cNvPr id="0" name=""/>
        <dsp:cNvSpPr/>
      </dsp:nvSpPr>
      <dsp:spPr>
        <a:xfrm>
          <a:off x="3342653" y="260604"/>
          <a:ext cx="1406180" cy="14333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1EE8F-5F5B-466A-8A2D-BD014CF5A9E4}">
      <dsp:nvSpPr>
        <dsp:cNvPr id="0" name=""/>
        <dsp:cNvSpPr/>
      </dsp:nvSpPr>
      <dsp:spPr>
        <a:xfrm rot="10800000">
          <a:off x="3360617" y="1953622"/>
          <a:ext cx="1370252" cy="23888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406186"/>
            <a:satOff val="-45679"/>
            <a:lumOff val="22482"/>
            <a:alphaOff val="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Dr. H.  </a:t>
          </a:r>
          <a:r>
            <a:rPr lang="en-US" sz="1600" b="1" kern="1200" dirty="0" err="1"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Bharwani</a:t>
          </a:r>
          <a:endParaRPr lang="en-CA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Family Medicine </a:t>
          </a:r>
          <a:endParaRPr lang="en-C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dirty="0"/>
            <a:t>Canadian medication appropriateness &amp; deprescribing network (</a:t>
          </a:r>
          <a:r>
            <a:rPr lang="en-CA" sz="1200" kern="1200" dirty="0" err="1"/>
            <a:t>CADeN</a:t>
          </a:r>
          <a:r>
            <a:rPr lang="en-CA" sz="1200" kern="1200" dirty="0"/>
            <a:t>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200" kern="1200" dirty="0"/>
        </a:p>
      </dsp:txBody>
      <dsp:txXfrm rot="10800000">
        <a:off x="3402757" y="1953622"/>
        <a:ext cx="1285972" cy="2346730"/>
      </dsp:txXfrm>
    </dsp:sp>
    <dsp:sp modelId="{38B8ED64-C85E-44C8-BA1E-E5247E9FF195}">
      <dsp:nvSpPr>
        <dsp:cNvPr id="0" name=""/>
        <dsp:cNvSpPr/>
      </dsp:nvSpPr>
      <dsp:spPr>
        <a:xfrm>
          <a:off x="4889451" y="260604"/>
          <a:ext cx="1406180" cy="14333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83E48-9810-425C-BCCC-9A6A49D56667}">
      <dsp:nvSpPr>
        <dsp:cNvPr id="0" name=""/>
        <dsp:cNvSpPr/>
      </dsp:nvSpPr>
      <dsp:spPr>
        <a:xfrm rot="10800000">
          <a:off x="4889451" y="1954076"/>
          <a:ext cx="1406180" cy="23888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609279"/>
            <a:satOff val="-68519"/>
            <a:lumOff val="33723"/>
            <a:alphaOff val="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Dr. M. Shukla</a:t>
          </a:r>
          <a:endParaRPr lang="en-CA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Cardiology</a:t>
          </a:r>
          <a:endParaRPr lang="en-C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dirty="0"/>
            <a:t>Canadian Heart Function Alliance (CHF)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200" kern="1200" dirty="0"/>
        </a:p>
      </dsp:txBody>
      <dsp:txXfrm rot="10800000">
        <a:off x="4932696" y="1954076"/>
        <a:ext cx="1319690" cy="2345625"/>
      </dsp:txXfrm>
    </dsp:sp>
    <dsp:sp modelId="{4CFF359F-2A7A-4B37-98A8-1572681694DA}">
      <dsp:nvSpPr>
        <dsp:cNvPr id="0" name=""/>
        <dsp:cNvSpPr/>
      </dsp:nvSpPr>
      <dsp:spPr>
        <a:xfrm>
          <a:off x="6436250" y="260604"/>
          <a:ext cx="1406180" cy="14333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E74FD-FD9C-4286-87DB-6E2907BE5DFA}">
      <dsp:nvSpPr>
        <dsp:cNvPr id="0" name=""/>
        <dsp:cNvSpPr/>
      </dsp:nvSpPr>
      <dsp:spPr>
        <a:xfrm rot="10800000">
          <a:off x="6436250" y="1954530"/>
          <a:ext cx="1406180" cy="23888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812372"/>
            <a:satOff val="-91358"/>
            <a:lumOff val="44964"/>
            <a:alphaOff val="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Dr. H. A. Manosalva</a:t>
          </a:r>
          <a:endParaRPr lang="en-CA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Stroke Neurology </a:t>
          </a:r>
          <a:endParaRPr lang="en-C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dirty="0"/>
            <a:t>Canadian Stroke Consortium (CSC)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200" kern="1200" dirty="0"/>
            <a:t> (</a:t>
          </a:r>
          <a:r>
            <a:rPr lang="en-CA" sz="1200" kern="1200" dirty="0" err="1"/>
            <a:t>Librexia</a:t>
          </a:r>
          <a:r>
            <a:rPr lang="en-CA" sz="1200" kern="1200" dirty="0"/>
            <a:t> study)</a:t>
          </a:r>
        </a:p>
      </dsp:txBody>
      <dsp:txXfrm rot="10800000">
        <a:off x="6479495" y="1954530"/>
        <a:ext cx="1319690" cy="2345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emf"/><Relationship Id="rId7" Type="http://schemas.microsoft.com/office/2007/relationships/hdphoto" Target="../media/hdphoto1.wdp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 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3B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315200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A6FB11-675F-7CD8-7A11-99F80985637E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0" name="Rectangle 49"/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E0A63401-BC8C-6A3E-4C77-5580C24F0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030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9C328537-96AF-2DBC-9EBB-85E0592134B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3264052" y="0"/>
            <a:ext cx="58799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1051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119095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EC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593670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1722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2B426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38862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999E2ABF-315E-ADC5-5FDE-6CBCDC7DE751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5545BFB-8DCA-EA8F-C9D1-9A0EC3D89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6A11E1-8FEF-2200-E938-5FCC575100E8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9DDFE3-1654-4E1B-1889-BD408C8558D2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2261DC5A-E1D8-03C0-BD47-88894F94E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A7617AE-8148-4CD4-D7A2-B38BFE08F26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E9B9F2-76DB-95C0-16C6-B87C4F89B58B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55E0DD-0E86-014D-D2CB-6D117B98645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F97DA3D-CEAF-F452-53DE-51B28C8F30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7A648453-3AE4-A127-8F57-9151157A23E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-47625"/>
            <a:ext cx="9144000" cy="6267964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38862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929BE9F2-5378-5926-2AC8-107236F487BD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34145B16-A3B6-5C24-8AA4-B71C04D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82A4C14-806E-EA8B-B6D1-28997185FE1A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3053D3-6016-5D13-F4E0-18A2D8AECEAC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1B122E1-90B7-B545-73D2-6FABC6F9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2" name="Picture 11" descr="CIHR's leaf identifier - full-colour portrait version">
              <a:extLst>
                <a:ext uri="{FF2B5EF4-FFF2-40B4-BE49-F238E27FC236}">
                  <a16:creationId xmlns:a16="http://schemas.microsoft.com/office/drawing/2014/main" id="{768C975A-FF5A-BF9C-0446-75A96BEE35C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C6C279-CD5F-B532-A23B-C0349705505A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43B83C-075B-8A22-4956-5A6B6D9B8188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2940BE27-5EB1-49B1-AB29-D14FCC29E6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16346F2D-33A8-EB55-51C1-94425D01D6F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146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6077876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45720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3657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4E52DA55-9C2B-8A81-EA2A-B0C7450E16F5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003973F-6046-3F4F-017B-F2C7677F5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BFCC8A4-6D51-F7C2-2A86-37AF40A02F02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66651B-E350-CAA5-077A-33FE0CBBDF51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3963A4B-8F64-2FBC-3987-DD1EA15AA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911AFB5F-05D0-203E-AED7-5B5CF9E2FF1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C5C6-6B3C-F4FC-7AC5-66D2CE200055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AF07E2-F052-E57F-7AC9-FD4632F95962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BD654B39-BC7E-0BD5-5DA0-9D461872B9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E57548D-D9C1-E79E-C4C6-D7E8654A89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5963576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45720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3657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F70816BE-290E-6F44-0E27-8AAC07938473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FA72DC53-158D-734A-DB91-CEE7B6781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6920E3E-3FB0-5F0C-7A3E-A97FC1CD085F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75A428-B228-D841-D5B4-47799DBD55A0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F155823-D5DA-9956-F8D3-3315788F0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D561A061-BC6E-3033-ECF8-0EDF455A25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93A06-F82C-2394-D096-40EFC0BDC72A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72DA3F-9CE3-7D84-79E9-510EAF8BDECB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348E29D0-F726-0BED-C87C-EE947BE6A6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1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5FAEEE96-6940-65F1-8F02-A298035EB7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732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6858000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5562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43434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47969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5562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43434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09818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CA4A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315200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AB02EA-A3FC-ECF5-78C8-D553707BB530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7AC058-73DB-142C-E8F3-B786CB05006D}"/>
              </a:ext>
            </a:extLst>
          </p:cNvPr>
          <p:cNvGrpSpPr/>
          <p:nvPr userDrawn="1"/>
        </p:nvGrpSpPr>
        <p:grpSpPr>
          <a:xfrm>
            <a:off x="0" y="5924550"/>
            <a:ext cx="9144000" cy="914400"/>
            <a:chOff x="0" y="5943600"/>
            <a:chExt cx="9144000" cy="91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630736-0351-33E6-DBBE-2BDBE27476B9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609CF273-572D-2D86-AE40-C7040142DE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5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2902AAEE-647D-82BB-D870-F1BA1673316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700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3600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914400" y="914399"/>
            <a:ext cx="7315200" cy="1499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05BADA-AAB2-BAA3-158C-D8399D9AC85A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6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803136" y="6172200"/>
            <a:ext cx="1990344" cy="453613"/>
            <a:chOff x="6163056" y="5867400"/>
            <a:chExt cx="2633848" cy="576072"/>
          </a:xfrm>
        </p:grpSpPr>
        <p:pic>
          <p:nvPicPr>
            <p:cNvPr id="20" name="Picture 19" descr="HHS_RGB.emf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056" y="5867400"/>
              <a:ext cx="1377521" cy="484631"/>
            </a:xfrm>
            <a:prstGeom prst="rect">
              <a:avLst/>
            </a:prstGeom>
          </p:spPr>
        </p:pic>
        <p:pic>
          <p:nvPicPr>
            <p:cNvPr id="21" name="Picture 20" descr="Mac_CMYK_HS-tagline.em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112" y="5867400"/>
              <a:ext cx="1042792" cy="576072"/>
            </a:xfrm>
            <a:prstGeom prst="rect">
              <a:avLst/>
            </a:prstGeom>
          </p:spPr>
        </p:pic>
      </p:grpSp>
      <p:sp>
        <p:nvSpPr>
          <p:cNvPr id="15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3600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Holder 2"/>
          <p:cNvSpPr>
            <a:spLocks noGrp="1"/>
          </p:cNvSpPr>
          <p:nvPr>
            <p:ph type="ctrTitle"/>
          </p:nvPr>
        </p:nvSpPr>
        <p:spPr>
          <a:xfrm>
            <a:off x="914400" y="914399"/>
            <a:ext cx="7315200" cy="1499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2" name="object 33"/>
          <p:cNvSpPr txBox="1"/>
          <p:nvPr userDrawn="1"/>
        </p:nvSpPr>
        <p:spPr>
          <a:xfrm>
            <a:off x="457200" y="6291072"/>
            <a:ext cx="1657350" cy="325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2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200" b="0" dirty="0">
              <a:latin typeface="Arial"/>
              <a:cs typeface="Arial"/>
            </a:endParaRPr>
          </a:p>
        </p:txBody>
      </p:sp>
      <p:pic>
        <p:nvPicPr>
          <p:cNvPr id="23" name="Picture 22" descr="PHRI_VisualIdentity_Primary_Colour.e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5925312"/>
            <a:ext cx="1855007" cy="5760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B9D4265-A1A7-8275-DAEF-15702B65B16D}"/>
              </a:ext>
            </a:extLst>
          </p:cNvPr>
          <p:cNvGrpSpPr/>
          <p:nvPr userDrawn="1"/>
        </p:nvGrpSpPr>
        <p:grpSpPr>
          <a:xfrm>
            <a:off x="0" y="5950250"/>
            <a:ext cx="9144000" cy="914400"/>
            <a:chOff x="0" y="5943600"/>
            <a:chExt cx="9144000" cy="914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A0EBF7-50AA-AD96-8698-9E40C149D4A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9BDA498-1AFE-3710-E4D4-43105590B182}"/>
                </a:ext>
              </a:extLst>
            </p:cNvPr>
            <p:cNvGrpSpPr/>
            <p:nvPr userDrawn="1"/>
          </p:nvGrpSpPr>
          <p:grpSpPr>
            <a:xfrm>
              <a:off x="6803136" y="6172200"/>
              <a:ext cx="1990344" cy="453613"/>
              <a:chOff x="6163056" y="5867400"/>
              <a:chExt cx="2633848" cy="576072"/>
            </a:xfrm>
          </p:grpSpPr>
          <p:pic>
            <p:nvPicPr>
              <p:cNvPr id="7" name="Picture 6" descr="HHS_RGB.emf">
                <a:extLst>
                  <a:ext uri="{FF2B5EF4-FFF2-40B4-BE49-F238E27FC236}">
                    <a16:creationId xmlns:a16="http://schemas.microsoft.com/office/drawing/2014/main" id="{FF8EFADD-C15D-AC99-B875-236449F49B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3056" y="5867400"/>
                <a:ext cx="1377521" cy="484631"/>
              </a:xfrm>
              <a:prstGeom prst="rect">
                <a:avLst/>
              </a:prstGeom>
            </p:spPr>
          </p:pic>
          <p:pic>
            <p:nvPicPr>
              <p:cNvPr id="8" name="Picture 7" descr="Mac_CMYK_HS-tagline.emf">
                <a:extLst>
                  <a:ext uri="{FF2B5EF4-FFF2-40B4-BE49-F238E27FC236}">
                    <a16:creationId xmlns:a16="http://schemas.microsoft.com/office/drawing/2014/main" id="{2C099CC8-84A1-A355-2ABC-51D4D635FF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4112" y="5867400"/>
                <a:ext cx="1042792" cy="576072"/>
              </a:xfrm>
              <a:prstGeom prst="rect">
                <a:avLst/>
              </a:prstGeom>
            </p:spPr>
          </p:pic>
        </p:grpSp>
        <p:pic>
          <p:nvPicPr>
            <p:cNvPr id="5" name="Picture 4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F89D9655-06EC-7528-AAA4-2DBB5F422A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11" y="6088383"/>
              <a:ext cx="1695450" cy="574675"/>
            </a:xfrm>
            <a:prstGeom prst="rect">
              <a:avLst/>
            </a:prstGeom>
          </p:spPr>
        </p:pic>
        <p:pic>
          <p:nvPicPr>
            <p:cNvPr id="6" name="Picture 5" descr="PHRI_VisualIdentity_Primary_Colour.emf">
              <a:extLst>
                <a:ext uri="{FF2B5EF4-FFF2-40B4-BE49-F238E27FC236}">
                  <a16:creationId xmlns:a16="http://schemas.microsoft.com/office/drawing/2014/main" id="{6116ACDE-8834-D295-1EAA-29AC1A63D2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6090177"/>
              <a:ext cx="1757064" cy="54565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B39D56-E478-FC94-099C-AC4AF688A8B9}"/>
              </a:ext>
            </a:extLst>
          </p:cNvPr>
          <p:cNvGrpSpPr/>
          <p:nvPr userDrawn="1"/>
        </p:nvGrpSpPr>
        <p:grpSpPr>
          <a:xfrm>
            <a:off x="0" y="5981284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1671EB-F545-D39E-7FDD-CFEFC366FE1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E82DBE7E-8E51-714E-6473-FEE91A9E66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6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0B753CBC-5B8C-EBB7-B8C3-07126BBD976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540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1A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21" descr="Maple Leaf with solid fill">
            <a:extLst>
              <a:ext uri="{FF2B5EF4-FFF2-40B4-BE49-F238E27FC236}">
                <a16:creationId xmlns:a16="http://schemas.microsoft.com/office/drawing/2014/main" id="{EB8ED9B5-0126-336B-7314-EC4A4DBA6F81}"/>
              </a:ext>
            </a:extLst>
          </p:cNvPr>
          <p:cNvSpPr>
            <a:spLocks noChangeAspect="1"/>
          </p:cNvSpPr>
          <p:nvPr/>
        </p:nvSpPr>
        <p:spPr>
          <a:xfrm rot="20324253">
            <a:off x="4631423" y="-118047"/>
            <a:ext cx="6942170" cy="7094094"/>
          </a:xfrm>
          <a:custGeom>
            <a:avLst/>
            <a:gdLst>
              <a:gd name="connsiteX0" fmla="*/ 4946548 w 6674596"/>
              <a:gd name="connsiteY0" fmla="*/ 4765417 h 6835145"/>
              <a:gd name="connsiteX1" fmla="*/ 6674597 w 6674596"/>
              <a:gd name="connsiteY1" fmla="*/ 3665269 h 6835145"/>
              <a:gd name="connsiteX2" fmla="*/ 6200797 w 6674596"/>
              <a:gd name="connsiteY2" fmla="*/ 3504876 h 6835145"/>
              <a:gd name="connsiteX3" fmla="*/ 6103357 w 6674596"/>
              <a:gd name="connsiteY3" fmla="*/ 3307977 h 6835145"/>
              <a:gd name="connsiteX4" fmla="*/ 6107591 w 6674596"/>
              <a:gd name="connsiteY4" fmla="*/ 3296870 h 6835145"/>
              <a:gd name="connsiteX5" fmla="*/ 6500844 w 6674596"/>
              <a:gd name="connsiteY5" fmla="*/ 2373737 h 6835145"/>
              <a:gd name="connsiteX6" fmla="*/ 5508506 w 6674596"/>
              <a:gd name="connsiteY6" fmla="*/ 2587336 h 6835145"/>
              <a:gd name="connsiteX7" fmla="*/ 5323965 w 6674596"/>
              <a:gd name="connsiteY7" fmla="*/ 2468140 h 6835145"/>
              <a:gd name="connsiteX8" fmla="*/ 5321549 w 6674596"/>
              <a:gd name="connsiteY8" fmla="*/ 2453584 h 6835145"/>
              <a:gd name="connsiteX9" fmla="*/ 5263917 w 6674596"/>
              <a:gd name="connsiteY9" fmla="*/ 1963629 h 6835145"/>
              <a:gd name="connsiteX10" fmla="*/ 4530226 w 6674596"/>
              <a:gd name="connsiteY10" fmla="*/ 2777632 h 6835145"/>
              <a:gd name="connsiteX11" fmla="*/ 4365677 w 6674596"/>
              <a:gd name="connsiteY11" fmla="*/ 2786130 h 6835145"/>
              <a:gd name="connsiteX12" fmla="*/ 4329133 w 6674596"/>
              <a:gd name="connsiteY12" fmla="*/ 2678445 h 6835145"/>
              <a:gd name="connsiteX13" fmla="*/ 4670890 w 6674596"/>
              <a:gd name="connsiteY13" fmla="*/ 833577 h 6835145"/>
              <a:gd name="connsiteX14" fmla="*/ 4075378 w 6674596"/>
              <a:gd name="connsiteY14" fmla="*/ 1230870 h 6835145"/>
              <a:gd name="connsiteX15" fmla="*/ 3859946 w 6674596"/>
              <a:gd name="connsiteY15" fmla="*/ 1187832 h 6835145"/>
              <a:gd name="connsiteX16" fmla="*/ 3846866 w 6674596"/>
              <a:gd name="connsiteY16" fmla="*/ 1163917 h 6835145"/>
              <a:gd name="connsiteX17" fmla="*/ 3337493 w 6674596"/>
              <a:gd name="connsiteY17" fmla="*/ 0 h 6835145"/>
              <a:gd name="connsiteX18" fmla="*/ 2828274 w 6674596"/>
              <a:gd name="connsiteY18" fmla="*/ 1163917 h 6835145"/>
              <a:gd name="connsiteX19" fmla="*/ 2623678 w 6674596"/>
              <a:gd name="connsiteY19" fmla="*/ 1243950 h 6835145"/>
              <a:gd name="connsiteX20" fmla="*/ 2599763 w 6674596"/>
              <a:gd name="connsiteY20" fmla="*/ 1230870 h 6835145"/>
              <a:gd name="connsiteX21" fmla="*/ 2003785 w 6674596"/>
              <a:gd name="connsiteY21" fmla="*/ 833577 h 6835145"/>
              <a:gd name="connsiteX22" fmla="*/ 2345542 w 6674596"/>
              <a:gd name="connsiteY22" fmla="*/ 2678445 h 6835145"/>
              <a:gd name="connsiteX23" fmla="*/ 2252134 w 6674596"/>
              <a:gd name="connsiteY23" fmla="*/ 2814177 h 6835145"/>
              <a:gd name="connsiteX24" fmla="*/ 2144449 w 6674596"/>
              <a:gd name="connsiteY24" fmla="*/ 2777632 h 6835145"/>
              <a:gd name="connsiteX25" fmla="*/ 1410758 w 6674596"/>
              <a:gd name="connsiteY25" fmla="*/ 1963629 h 6835145"/>
              <a:gd name="connsiteX26" fmla="*/ 1353126 w 6674596"/>
              <a:gd name="connsiteY26" fmla="*/ 2453584 h 6835145"/>
              <a:gd name="connsiteX27" fmla="*/ 1180725 w 6674596"/>
              <a:gd name="connsiteY27" fmla="*/ 2589751 h 6835145"/>
              <a:gd name="connsiteX28" fmla="*/ 1166169 w 6674596"/>
              <a:gd name="connsiteY28" fmla="*/ 2587336 h 6835145"/>
              <a:gd name="connsiteX29" fmla="*/ 173753 w 6674596"/>
              <a:gd name="connsiteY29" fmla="*/ 2373737 h 6835145"/>
              <a:gd name="connsiteX30" fmla="*/ 567006 w 6674596"/>
              <a:gd name="connsiteY30" fmla="*/ 3296870 h 6835145"/>
              <a:gd name="connsiteX31" fmla="*/ 484907 w 6674596"/>
              <a:gd name="connsiteY31" fmla="*/ 3500643 h 6835145"/>
              <a:gd name="connsiteX32" fmla="*/ 473800 w 6674596"/>
              <a:gd name="connsiteY32" fmla="*/ 3504876 h 6835145"/>
              <a:gd name="connsiteX33" fmla="*/ 0 w 6674596"/>
              <a:gd name="connsiteY33" fmla="*/ 3665269 h 6835145"/>
              <a:gd name="connsiteX34" fmla="*/ 1728437 w 6674596"/>
              <a:gd name="connsiteY34" fmla="*/ 4765417 h 6835145"/>
              <a:gd name="connsiteX35" fmla="*/ 1789255 w 6674596"/>
              <a:gd name="connsiteY35" fmla="*/ 4954160 h 6835145"/>
              <a:gd name="connsiteX36" fmla="*/ 1503654 w 6674596"/>
              <a:gd name="connsiteY36" fmla="*/ 5668200 h 6835145"/>
              <a:gd name="connsiteX37" fmla="*/ 3082029 w 6674596"/>
              <a:gd name="connsiteY37" fmla="*/ 5305005 h 6835145"/>
              <a:gd name="connsiteX38" fmla="*/ 3175143 w 6674596"/>
              <a:gd name="connsiteY38" fmla="*/ 5363282 h 6835145"/>
              <a:gd name="connsiteX39" fmla="*/ 3177022 w 6674596"/>
              <a:gd name="connsiteY39" fmla="*/ 5384541 h 6835145"/>
              <a:gd name="connsiteX40" fmla="*/ 3104476 w 6674596"/>
              <a:gd name="connsiteY40" fmla="*/ 6835145 h 6835145"/>
              <a:gd name="connsiteX41" fmla="*/ 3570509 w 6674596"/>
              <a:gd name="connsiteY41" fmla="*/ 6835145 h 6835145"/>
              <a:gd name="connsiteX42" fmla="*/ 3497963 w 6674596"/>
              <a:gd name="connsiteY42" fmla="*/ 5384308 h 6835145"/>
              <a:gd name="connsiteX43" fmla="*/ 3571946 w 6674596"/>
              <a:gd name="connsiteY43" fmla="*/ 5303118 h 6835145"/>
              <a:gd name="connsiteX44" fmla="*/ 3592956 w 6674596"/>
              <a:gd name="connsiteY44" fmla="*/ 5305005 h 6835145"/>
              <a:gd name="connsiteX45" fmla="*/ 5171331 w 6674596"/>
              <a:gd name="connsiteY45" fmla="*/ 5668200 h 6835145"/>
              <a:gd name="connsiteX46" fmla="*/ 4885731 w 6674596"/>
              <a:gd name="connsiteY46" fmla="*/ 4954160 h 6835145"/>
              <a:gd name="connsiteX47" fmla="*/ 4946548 w 6674596"/>
              <a:gd name="connsiteY47" fmla="*/ 4765417 h 683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674596" h="6835145">
                <a:moveTo>
                  <a:pt x="4946548" y="4765417"/>
                </a:moveTo>
                <a:lnTo>
                  <a:pt x="6674597" y="3665269"/>
                </a:lnTo>
                <a:lnTo>
                  <a:pt x="6200797" y="3504876"/>
                </a:lnTo>
                <a:cubicBezTo>
                  <a:pt x="6119521" y="3477411"/>
                  <a:pt x="6075893" y="3389253"/>
                  <a:pt x="6103357" y="3307977"/>
                </a:cubicBezTo>
                <a:cubicBezTo>
                  <a:pt x="6104624" y="3304226"/>
                  <a:pt x="6106037" y="3300521"/>
                  <a:pt x="6107591" y="3296870"/>
                </a:cubicBezTo>
                <a:lnTo>
                  <a:pt x="6500844" y="2373737"/>
                </a:lnTo>
                <a:lnTo>
                  <a:pt x="5508506" y="2587336"/>
                </a:lnTo>
                <a:cubicBezTo>
                  <a:pt x="5424628" y="2605379"/>
                  <a:pt x="5342008" y="2552018"/>
                  <a:pt x="5323965" y="2468140"/>
                </a:cubicBezTo>
                <a:cubicBezTo>
                  <a:pt x="5322932" y="2463332"/>
                  <a:pt x="5322124" y="2458470"/>
                  <a:pt x="5321549" y="2453584"/>
                </a:cubicBezTo>
                <a:lnTo>
                  <a:pt x="5263917" y="1963629"/>
                </a:lnTo>
                <a:lnTo>
                  <a:pt x="4530226" y="2777632"/>
                </a:lnTo>
                <a:cubicBezTo>
                  <a:pt x="4487133" y="2825416"/>
                  <a:pt x="4413461" y="2829222"/>
                  <a:pt x="4365677" y="2786130"/>
                </a:cubicBezTo>
                <a:cubicBezTo>
                  <a:pt x="4335618" y="2759022"/>
                  <a:pt x="4321777" y="2718252"/>
                  <a:pt x="4329133" y="2678445"/>
                </a:cubicBezTo>
                <a:lnTo>
                  <a:pt x="4670890" y="833577"/>
                </a:lnTo>
                <a:lnTo>
                  <a:pt x="4075378" y="1230870"/>
                </a:lnTo>
                <a:cubicBezTo>
                  <a:pt x="4004005" y="1278475"/>
                  <a:pt x="3907551" y="1259205"/>
                  <a:pt x="3859946" y="1187832"/>
                </a:cubicBezTo>
                <a:cubicBezTo>
                  <a:pt x="3854890" y="1180259"/>
                  <a:pt x="3850517" y="1172258"/>
                  <a:pt x="3846866" y="1163917"/>
                </a:cubicBezTo>
                <a:lnTo>
                  <a:pt x="3337493" y="0"/>
                </a:lnTo>
                <a:lnTo>
                  <a:pt x="2828274" y="1163917"/>
                </a:lnTo>
                <a:cubicBezTo>
                  <a:pt x="2793881" y="1242513"/>
                  <a:pt x="2702275" y="1278343"/>
                  <a:pt x="2623678" y="1243950"/>
                </a:cubicBezTo>
                <a:cubicBezTo>
                  <a:pt x="2615336" y="1240299"/>
                  <a:pt x="2607336" y="1235919"/>
                  <a:pt x="2599763" y="1230870"/>
                </a:cubicBezTo>
                <a:lnTo>
                  <a:pt x="2003785" y="833577"/>
                </a:lnTo>
                <a:lnTo>
                  <a:pt x="2345542" y="2678445"/>
                </a:lnTo>
                <a:cubicBezTo>
                  <a:pt x="2357232" y="2741717"/>
                  <a:pt x="2315413" y="2802487"/>
                  <a:pt x="2252134" y="2814177"/>
                </a:cubicBezTo>
                <a:cubicBezTo>
                  <a:pt x="2212327" y="2821532"/>
                  <a:pt x="2171557" y="2807691"/>
                  <a:pt x="2144449" y="2777632"/>
                </a:cubicBezTo>
                <a:lnTo>
                  <a:pt x="1410758" y="1963629"/>
                </a:lnTo>
                <a:lnTo>
                  <a:pt x="1353126" y="2453584"/>
                </a:lnTo>
                <a:cubicBezTo>
                  <a:pt x="1343122" y="2538791"/>
                  <a:pt x="1265931" y="2599755"/>
                  <a:pt x="1180725" y="2589751"/>
                </a:cubicBezTo>
                <a:cubicBezTo>
                  <a:pt x="1175839" y="2589177"/>
                  <a:pt x="1170977" y="2588369"/>
                  <a:pt x="1166169" y="2587336"/>
                </a:cubicBezTo>
                <a:lnTo>
                  <a:pt x="173753" y="2373737"/>
                </a:lnTo>
                <a:lnTo>
                  <a:pt x="567006" y="3296870"/>
                </a:lnTo>
                <a:cubicBezTo>
                  <a:pt x="600607" y="3375808"/>
                  <a:pt x="563845" y="3467042"/>
                  <a:pt x="484907" y="3500643"/>
                </a:cubicBezTo>
                <a:cubicBezTo>
                  <a:pt x="481256" y="3502196"/>
                  <a:pt x="477551" y="3503610"/>
                  <a:pt x="473800" y="3504876"/>
                </a:cubicBezTo>
                <a:lnTo>
                  <a:pt x="0" y="3665269"/>
                </a:lnTo>
                <a:lnTo>
                  <a:pt x="1728437" y="4765417"/>
                </a:lnTo>
                <a:cubicBezTo>
                  <a:pt x="1791453" y="4805527"/>
                  <a:pt x="1816999" y="4884807"/>
                  <a:pt x="1789255" y="4954160"/>
                </a:cubicBezTo>
                <a:lnTo>
                  <a:pt x="1503654" y="5668200"/>
                </a:lnTo>
                <a:lnTo>
                  <a:pt x="3082029" y="5305005"/>
                </a:lnTo>
                <a:cubicBezTo>
                  <a:pt x="3123832" y="5295389"/>
                  <a:pt x="3165519" y="5321479"/>
                  <a:pt x="3175143" y="5363282"/>
                </a:cubicBezTo>
                <a:cubicBezTo>
                  <a:pt x="3176743" y="5370249"/>
                  <a:pt x="3177372" y="5377403"/>
                  <a:pt x="3177022" y="5384541"/>
                </a:cubicBezTo>
                <a:lnTo>
                  <a:pt x="3104476" y="6835145"/>
                </a:lnTo>
                <a:lnTo>
                  <a:pt x="3570509" y="6835145"/>
                </a:lnTo>
                <a:lnTo>
                  <a:pt x="3497963" y="5384308"/>
                </a:lnTo>
                <a:cubicBezTo>
                  <a:pt x="3495975" y="5341457"/>
                  <a:pt x="3529094" y="5305106"/>
                  <a:pt x="3571946" y="5303118"/>
                </a:cubicBezTo>
                <a:cubicBezTo>
                  <a:pt x="3579007" y="5302784"/>
                  <a:pt x="3586075" y="5303421"/>
                  <a:pt x="3592956" y="5305005"/>
                </a:cubicBezTo>
                <a:lnTo>
                  <a:pt x="5171331" y="5668200"/>
                </a:lnTo>
                <a:lnTo>
                  <a:pt x="4885731" y="4954160"/>
                </a:lnTo>
                <a:cubicBezTo>
                  <a:pt x="4857986" y="4884807"/>
                  <a:pt x="4883533" y="4805527"/>
                  <a:pt x="4946548" y="4765417"/>
                </a:cubicBezTo>
                <a:close/>
              </a:path>
            </a:pathLst>
          </a:custGeom>
          <a:gradFill flip="none" rotWithShape="1">
            <a:gsLst>
              <a:gs pos="82000">
                <a:srgbClr val="D57771">
                  <a:alpha val="67000"/>
                </a:srgbClr>
              </a:gs>
              <a:gs pos="67000">
                <a:srgbClr val="DFA3A0"/>
              </a:gs>
              <a:gs pos="300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CA4A42">
                  <a:alpha val="68000"/>
                </a:srgbClr>
              </a:gs>
            </a:gsLst>
            <a:lin ang="16200000" scaled="1"/>
            <a:tileRect/>
          </a:gradFill>
          <a:ln w="7094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CA"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643787C2-11D4-466C-D2AC-1EFB42DE2D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002893"/>
            <a:ext cx="1888412" cy="640080"/>
          </a:xfrm>
          <a:prstGeom prst="rect">
            <a:avLst/>
          </a:prstGeom>
        </p:spPr>
      </p:pic>
      <p:pic>
        <p:nvPicPr>
          <p:cNvPr id="3" name="Picture 2" descr="CIHR's leaf identifier - full-colour portrait version">
            <a:extLst>
              <a:ext uri="{FF2B5EF4-FFF2-40B4-BE49-F238E27FC236}">
                <a16:creationId xmlns:a16="http://schemas.microsoft.com/office/drawing/2014/main" id="{A4257D62-FC1B-9747-80B4-79701B075C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1" y="6007624"/>
            <a:ext cx="257016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1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A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 organic and natural maple leaf flat icon for apps and websites">
            <a:extLst>
              <a:ext uri="{FF2B5EF4-FFF2-40B4-BE49-F238E27FC236}">
                <a16:creationId xmlns:a16="http://schemas.microsoft.com/office/drawing/2014/main" id="{A5323CF2-A776-E138-0E96-A36095FC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4268">
            <a:off x="3214595" y="-411406"/>
            <a:ext cx="8156299" cy="81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4" name="Picture 13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C4A8F806-0225-6592-A52B-A48DBAC1E2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002893"/>
            <a:ext cx="1888412" cy="640080"/>
          </a:xfrm>
          <a:prstGeom prst="rect">
            <a:avLst/>
          </a:prstGeom>
        </p:spPr>
      </p:pic>
      <p:pic>
        <p:nvPicPr>
          <p:cNvPr id="2" name="Picture 1" descr="CIHR's leaf identifier - full-colour portrait version">
            <a:extLst>
              <a:ext uri="{FF2B5EF4-FFF2-40B4-BE49-F238E27FC236}">
                <a16:creationId xmlns:a16="http://schemas.microsoft.com/office/drawing/2014/main" id="{0B0A2EC1-44B5-B87B-F2A2-381F822712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1" y="6007624"/>
            <a:ext cx="257016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3"/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5BA58C07-D3D7-9985-6C69-252FE2D8B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sp>
        <p:nvSpPr>
          <p:cNvPr id="3" name="Graphic 15" descr="Maple Leaf outline">
            <a:extLst>
              <a:ext uri="{FF2B5EF4-FFF2-40B4-BE49-F238E27FC236}">
                <a16:creationId xmlns:a16="http://schemas.microsoft.com/office/drawing/2014/main" id="{1810C4AF-C006-93EA-3AED-347218A5166B}"/>
              </a:ext>
            </a:extLst>
          </p:cNvPr>
          <p:cNvSpPr/>
          <p:nvPr userDrawn="1"/>
        </p:nvSpPr>
        <p:spPr>
          <a:xfrm rot="20356013">
            <a:off x="4959032" y="-130136"/>
            <a:ext cx="7322185" cy="7118270"/>
          </a:xfrm>
          <a:custGeom>
            <a:avLst/>
            <a:gdLst>
              <a:gd name="connsiteX0" fmla="*/ 4597158 w 6257242"/>
              <a:gd name="connsiteY0" fmla="*/ 4471446 h 6136283"/>
              <a:gd name="connsiteX1" fmla="*/ 6257242 w 6257242"/>
              <a:gd name="connsiteY1" fmla="*/ 3414383 h 6136283"/>
              <a:gd name="connsiteX2" fmla="*/ 5696077 w 6257242"/>
              <a:gd name="connsiteY2" fmla="*/ 3224395 h 6136283"/>
              <a:gd name="connsiteX3" fmla="*/ 5654802 w 6257242"/>
              <a:gd name="connsiteY3" fmla="*/ 3137149 h 6136283"/>
              <a:gd name="connsiteX4" fmla="*/ 5655781 w 6257242"/>
              <a:gd name="connsiteY4" fmla="*/ 3134581 h 6136283"/>
              <a:gd name="connsiteX5" fmla="*/ 6058600 w 6257242"/>
              <a:gd name="connsiteY5" fmla="*/ 2188190 h 6136283"/>
              <a:gd name="connsiteX6" fmla="*/ 5043252 w 6257242"/>
              <a:gd name="connsiteY6" fmla="*/ 2406981 h 6136283"/>
              <a:gd name="connsiteX7" fmla="*/ 4992670 w 6257242"/>
              <a:gd name="connsiteY7" fmla="*/ 2397758 h 6136283"/>
              <a:gd name="connsiteX8" fmla="*/ 4962447 w 6257242"/>
              <a:gd name="connsiteY8" fmla="*/ 2349233 h 6136283"/>
              <a:gd name="connsiteX9" fmla="*/ 4892994 w 6257242"/>
              <a:gd name="connsiteY9" fmla="*/ 1758271 h 6136283"/>
              <a:gd name="connsiteX10" fmla="*/ 4136023 w 6257242"/>
              <a:gd name="connsiteY10" fmla="*/ 2597820 h 6136283"/>
              <a:gd name="connsiteX11" fmla="*/ 4113534 w 6257242"/>
              <a:gd name="connsiteY11" fmla="*/ 2608532 h 6136283"/>
              <a:gd name="connsiteX12" fmla="*/ 4089981 w 6257242"/>
              <a:gd name="connsiteY12" fmla="*/ 2600161 h 6136283"/>
              <a:gd name="connsiteX13" fmla="*/ 4079836 w 6257242"/>
              <a:gd name="connsiteY13" fmla="*/ 2570081 h 6136283"/>
              <a:gd name="connsiteX14" fmla="*/ 4414123 w 6257242"/>
              <a:gd name="connsiteY14" fmla="*/ 765484 h 6136283"/>
              <a:gd name="connsiteX15" fmla="*/ 3745194 w 6257242"/>
              <a:gd name="connsiteY15" fmla="*/ 1211791 h 6136283"/>
              <a:gd name="connsiteX16" fmla="*/ 3652116 w 6257242"/>
              <a:gd name="connsiteY16" fmla="*/ 1193275 h 6136283"/>
              <a:gd name="connsiteX17" fmla="*/ 3646440 w 6257242"/>
              <a:gd name="connsiteY17" fmla="*/ 1182846 h 6136283"/>
              <a:gd name="connsiteX18" fmla="*/ 3128621 w 6257242"/>
              <a:gd name="connsiteY18" fmla="*/ 0 h 6136283"/>
              <a:gd name="connsiteX19" fmla="*/ 2610732 w 6257242"/>
              <a:gd name="connsiteY19" fmla="*/ 1182846 h 6136283"/>
              <a:gd name="connsiteX20" fmla="*/ 2522194 w 6257242"/>
              <a:gd name="connsiteY20" fmla="*/ 1217325 h 6136283"/>
              <a:gd name="connsiteX21" fmla="*/ 2512049 w 6257242"/>
              <a:gd name="connsiteY21" fmla="*/ 1211791 h 6136283"/>
              <a:gd name="connsiteX22" fmla="*/ 1842765 w 6257242"/>
              <a:gd name="connsiteY22" fmla="*/ 765625 h 6136283"/>
              <a:gd name="connsiteX23" fmla="*/ 2177975 w 6257242"/>
              <a:gd name="connsiteY23" fmla="*/ 2570152 h 6136283"/>
              <a:gd name="connsiteX24" fmla="*/ 2151874 w 6257242"/>
              <a:gd name="connsiteY24" fmla="*/ 2608093 h 6136283"/>
              <a:gd name="connsiteX25" fmla="*/ 2151796 w 6257242"/>
              <a:gd name="connsiteY25" fmla="*/ 2608107 h 6136283"/>
              <a:gd name="connsiteX26" fmla="*/ 2121716 w 6257242"/>
              <a:gd name="connsiteY26" fmla="*/ 2597891 h 6136283"/>
              <a:gd name="connsiteX27" fmla="*/ 1364533 w 6257242"/>
              <a:gd name="connsiteY27" fmla="*/ 1758129 h 6136283"/>
              <a:gd name="connsiteX28" fmla="*/ 1295008 w 6257242"/>
              <a:gd name="connsiteY28" fmla="*/ 2349091 h 6136283"/>
              <a:gd name="connsiteX29" fmla="*/ 1217729 w 6257242"/>
              <a:gd name="connsiteY29" fmla="*/ 2407414 h 6136283"/>
              <a:gd name="connsiteX30" fmla="*/ 1214274 w 6257242"/>
              <a:gd name="connsiteY30" fmla="*/ 2406839 h 6136283"/>
              <a:gd name="connsiteX31" fmla="*/ 198643 w 6257242"/>
              <a:gd name="connsiteY31" fmla="*/ 2188190 h 6136283"/>
              <a:gd name="connsiteX32" fmla="*/ 601745 w 6257242"/>
              <a:gd name="connsiteY32" fmla="*/ 3134510 h 6136283"/>
              <a:gd name="connsiteX33" fmla="*/ 602242 w 6257242"/>
              <a:gd name="connsiteY33" fmla="*/ 3185873 h 6136283"/>
              <a:gd name="connsiteX34" fmla="*/ 561378 w 6257242"/>
              <a:gd name="connsiteY34" fmla="*/ 3224395 h 6136283"/>
              <a:gd name="connsiteX35" fmla="*/ 0 w 6257242"/>
              <a:gd name="connsiteY35" fmla="*/ 3414383 h 6136283"/>
              <a:gd name="connsiteX36" fmla="*/ 1660865 w 6257242"/>
              <a:gd name="connsiteY36" fmla="*/ 4471446 h 6136283"/>
              <a:gd name="connsiteX37" fmla="*/ 1687185 w 6257242"/>
              <a:gd name="connsiteY37" fmla="*/ 4552960 h 6136283"/>
              <a:gd name="connsiteX38" fmla="*/ 1382978 w 6257242"/>
              <a:gd name="connsiteY38" fmla="*/ 5313477 h 6136283"/>
              <a:gd name="connsiteX39" fmla="*/ 3057677 w 6257242"/>
              <a:gd name="connsiteY39" fmla="*/ 4927402 h 6136283"/>
              <a:gd name="connsiteX40" fmla="*/ 3057677 w 6257242"/>
              <a:gd name="connsiteY40" fmla="*/ 6065339 h 6136283"/>
              <a:gd name="connsiteX41" fmla="*/ 3128621 w 6257242"/>
              <a:gd name="connsiteY41" fmla="*/ 6136283 h 6136283"/>
              <a:gd name="connsiteX42" fmla="*/ 3199565 w 6257242"/>
              <a:gd name="connsiteY42" fmla="*/ 6065339 h 6136283"/>
              <a:gd name="connsiteX43" fmla="*/ 3199565 w 6257242"/>
              <a:gd name="connsiteY43" fmla="*/ 4329558 h 6136283"/>
              <a:gd name="connsiteX44" fmla="*/ 4516779 w 6257242"/>
              <a:gd name="connsiteY44" fmla="*/ 3432474 h 6136283"/>
              <a:gd name="connsiteX45" fmla="*/ 4535544 w 6257242"/>
              <a:gd name="connsiteY45" fmla="*/ 3333826 h 6136283"/>
              <a:gd name="connsiteX46" fmla="*/ 4436896 w 6257242"/>
              <a:gd name="connsiteY46" fmla="*/ 3315062 h 6136283"/>
              <a:gd name="connsiteX47" fmla="*/ 3199565 w 6257242"/>
              <a:gd name="connsiteY47" fmla="*/ 4157590 h 6136283"/>
              <a:gd name="connsiteX48" fmla="*/ 3199565 w 6257242"/>
              <a:gd name="connsiteY48" fmla="*/ 1879656 h 6136283"/>
              <a:gd name="connsiteX49" fmla="*/ 3128621 w 6257242"/>
              <a:gd name="connsiteY49" fmla="*/ 1808712 h 6136283"/>
              <a:gd name="connsiteX50" fmla="*/ 3057677 w 6257242"/>
              <a:gd name="connsiteY50" fmla="*/ 1879656 h 6136283"/>
              <a:gd name="connsiteX51" fmla="*/ 3057677 w 6257242"/>
              <a:gd name="connsiteY51" fmla="*/ 4157590 h 6136283"/>
              <a:gd name="connsiteX52" fmla="*/ 1820914 w 6257242"/>
              <a:gd name="connsiteY52" fmla="*/ 3315062 h 6136283"/>
              <a:gd name="connsiteX53" fmla="*/ 1722338 w 6257242"/>
              <a:gd name="connsiteY53" fmla="*/ 3333755 h 6136283"/>
              <a:gd name="connsiteX54" fmla="*/ 1741032 w 6257242"/>
              <a:gd name="connsiteY54" fmla="*/ 3432332 h 6136283"/>
              <a:gd name="connsiteX55" fmla="*/ 3057677 w 6257242"/>
              <a:gd name="connsiteY55" fmla="*/ 4329558 h 6136283"/>
              <a:gd name="connsiteX56" fmla="*/ 3057677 w 6257242"/>
              <a:gd name="connsiteY56" fmla="*/ 4782037 h 6136283"/>
              <a:gd name="connsiteX57" fmla="*/ 1615532 w 6257242"/>
              <a:gd name="connsiteY57" fmla="*/ 5114338 h 6136283"/>
              <a:gd name="connsiteX58" fmla="*/ 1818928 w 6257242"/>
              <a:gd name="connsiteY58" fmla="*/ 4605813 h 6136283"/>
              <a:gd name="connsiteX59" fmla="*/ 1737130 w 6257242"/>
              <a:gd name="connsiteY59" fmla="*/ 4351905 h 6136283"/>
              <a:gd name="connsiteX60" fmla="*/ 326341 w 6257242"/>
              <a:gd name="connsiteY60" fmla="*/ 3453828 h 6136283"/>
              <a:gd name="connsiteX61" fmla="*/ 607350 w 6257242"/>
              <a:gd name="connsiteY61" fmla="*/ 3358692 h 6136283"/>
              <a:gd name="connsiteX62" fmla="*/ 621964 w 6257242"/>
              <a:gd name="connsiteY62" fmla="*/ 3353088 h 6136283"/>
              <a:gd name="connsiteX63" fmla="*/ 732424 w 6257242"/>
              <a:gd name="connsiteY63" fmla="*/ 3078890 h 6136283"/>
              <a:gd name="connsiteX64" fmla="*/ 436588 w 6257242"/>
              <a:gd name="connsiteY64" fmla="*/ 2384563 h 6136283"/>
              <a:gd name="connsiteX65" fmla="*/ 1185045 w 6257242"/>
              <a:gd name="connsiteY65" fmla="*/ 2545605 h 6136283"/>
              <a:gd name="connsiteX66" fmla="*/ 1204271 w 6257242"/>
              <a:gd name="connsiteY66" fmla="*/ 2548798 h 6136283"/>
              <a:gd name="connsiteX67" fmla="*/ 1436179 w 6257242"/>
              <a:gd name="connsiteY67" fmla="*/ 2365706 h 6136283"/>
              <a:gd name="connsiteX68" fmla="*/ 1436186 w 6257242"/>
              <a:gd name="connsiteY68" fmla="*/ 2365621 h 6136283"/>
              <a:gd name="connsiteX69" fmla="*/ 1469104 w 6257242"/>
              <a:gd name="connsiteY69" fmla="*/ 2085747 h 6136283"/>
              <a:gd name="connsiteX70" fmla="*/ 2016222 w 6257242"/>
              <a:gd name="connsiteY70" fmla="*/ 2692814 h 6136283"/>
              <a:gd name="connsiteX71" fmla="*/ 2177478 w 6257242"/>
              <a:gd name="connsiteY71" fmla="*/ 2747582 h 6136283"/>
              <a:gd name="connsiteX72" fmla="*/ 2317379 w 6257242"/>
              <a:gd name="connsiteY72" fmla="*/ 2544257 h 6136283"/>
              <a:gd name="connsiteX73" fmla="*/ 2044245 w 6257242"/>
              <a:gd name="connsiteY73" fmla="*/ 1069903 h 6136283"/>
              <a:gd name="connsiteX74" fmla="*/ 2434436 w 6257242"/>
              <a:gd name="connsiteY74" fmla="*/ 1329841 h 6136283"/>
              <a:gd name="connsiteX75" fmla="*/ 2466574 w 6257242"/>
              <a:gd name="connsiteY75" fmla="*/ 1347365 h 6136283"/>
              <a:gd name="connsiteX76" fmla="*/ 2741765 w 6257242"/>
              <a:gd name="connsiteY76" fmla="*/ 1239743 h 6136283"/>
              <a:gd name="connsiteX77" fmla="*/ 3128621 w 6257242"/>
              <a:gd name="connsiteY77" fmla="*/ 353939 h 6136283"/>
              <a:gd name="connsiteX78" fmla="*/ 3516329 w 6257242"/>
              <a:gd name="connsiteY78" fmla="*/ 1239814 h 6136283"/>
              <a:gd name="connsiteX79" fmla="*/ 3791031 w 6257242"/>
              <a:gd name="connsiteY79" fmla="*/ 1347804 h 6136283"/>
              <a:gd name="connsiteX80" fmla="*/ 3823871 w 6257242"/>
              <a:gd name="connsiteY80" fmla="*/ 1329841 h 6136283"/>
              <a:gd name="connsiteX81" fmla="*/ 4213281 w 6257242"/>
              <a:gd name="connsiteY81" fmla="*/ 1069974 h 6136283"/>
              <a:gd name="connsiteX82" fmla="*/ 3940360 w 6257242"/>
              <a:gd name="connsiteY82" fmla="*/ 2544257 h 6136283"/>
              <a:gd name="connsiteX83" fmla="*/ 3995058 w 6257242"/>
              <a:gd name="connsiteY83" fmla="*/ 2705513 h 6136283"/>
              <a:gd name="connsiteX84" fmla="*/ 4241346 w 6257242"/>
              <a:gd name="connsiteY84" fmla="*/ 2692920 h 6136283"/>
              <a:gd name="connsiteX85" fmla="*/ 4241446 w 6257242"/>
              <a:gd name="connsiteY85" fmla="*/ 2692814 h 6136283"/>
              <a:gd name="connsiteX86" fmla="*/ 4788706 w 6257242"/>
              <a:gd name="connsiteY86" fmla="*/ 2085818 h 6136283"/>
              <a:gd name="connsiteX87" fmla="*/ 4821624 w 6257242"/>
              <a:gd name="connsiteY87" fmla="*/ 2365834 h 6136283"/>
              <a:gd name="connsiteX88" fmla="*/ 4824888 w 6257242"/>
              <a:gd name="connsiteY88" fmla="*/ 2385201 h 6136283"/>
              <a:gd name="connsiteX89" fmla="*/ 5073191 w 6257242"/>
              <a:gd name="connsiteY89" fmla="*/ 2545534 h 6136283"/>
              <a:gd name="connsiteX90" fmla="*/ 5821151 w 6257242"/>
              <a:gd name="connsiteY90" fmla="*/ 2384563 h 6136283"/>
              <a:gd name="connsiteX91" fmla="*/ 5525458 w 6257242"/>
              <a:gd name="connsiteY91" fmla="*/ 3078748 h 6136283"/>
              <a:gd name="connsiteX92" fmla="*/ 5519640 w 6257242"/>
              <a:gd name="connsiteY92" fmla="*/ 3093930 h 6136283"/>
              <a:gd name="connsiteX93" fmla="*/ 5650673 w 6257242"/>
              <a:gd name="connsiteY93" fmla="*/ 3358763 h 6136283"/>
              <a:gd name="connsiteX94" fmla="*/ 5931398 w 6257242"/>
              <a:gd name="connsiteY94" fmla="*/ 3453828 h 6136283"/>
              <a:gd name="connsiteX95" fmla="*/ 4520610 w 6257242"/>
              <a:gd name="connsiteY95" fmla="*/ 4351905 h 6136283"/>
              <a:gd name="connsiteX96" fmla="*/ 4438811 w 6257242"/>
              <a:gd name="connsiteY96" fmla="*/ 4605813 h 6136283"/>
              <a:gd name="connsiteX97" fmla="*/ 4642278 w 6257242"/>
              <a:gd name="connsiteY97" fmla="*/ 5114338 h 6136283"/>
              <a:gd name="connsiteX98" fmla="*/ 3432687 w 6257242"/>
              <a:gd name="connsiteY98" fmla="*/ 4835174 h 6136283"/>
              <a:gd name="connsiteX99" fmla="*/ 3347589 w 6257242"/>
              <a:gd name="connsiteY99" fmla="*/ 4888347 h 6136283"/>
              <a:gd name="connsiteX100" fmla="*/ 3400762 w 6257242"/>
              <a:gd name="connsiteY100" fmla="*/ 4973444 h 6136283"/>
              <a:gd name="connsiteX101" fmla="*/ 4874761 w 6257242"/>
              <a:gd name="connsiteY101" fmla="*/ 5313974 h 6136283"/>
              <a:gd name="connsiteX102" fmla="*/ 4570625 w 6257242"/>
              <a:gd name="connsiteY102" fmla="*/ 4553173 h 6136283"/>
              <a:gd name="connsiteX103" fmla="*/ 4597158 w 6257242"/>
              <a:gd name="connsiteY103" fmla="*/ 4471446 h 613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257242" h="6136283">
                <a:moveTo>
                  <a:pt x="4597158" y="4471446"/>
                </a:moveTo>
                <a:lnTo>
                  <a:pt x="6257242" y="3414383"/>
                </a:lnTo>
                <a:lnTo>
                  <a:pt x="5696077" y="3224395"/>
                </a:lnTo>
                <a:cubicBezTo>
                  <a:pt x="5660584" y="3211697"/>
                  <a:pt x="5642110" y="3172635"/>
                  <a:pt x="5654802" y="3137149"/>
                </a:cubicBezTo>
                <a:cubicBezTo>
                  <a:pt x="5655114" y="3136283"/>
                  <a:pt x="5655441" y="3135432"/>
                  <a:pt x="5655781" y="3134581"/>
                </a:cubicBezTo>
                <a:lnTo>
                  <a:pt x="6058600" y="2188190"/>
                </a:lnTo>
                <a:lnTo>
                  <a:pt x="5043252" y="2406981"/>
                </a:lnTo>
                <a:cubicBezTo>
                  <a:pt x="5025836" y="2410770"/>
                  <a:pt x="5007632" y="2407449"/>
                  <a:pt x="4992670" y="2397758"/>
                </a:cubicBezTo>
                <a:cubicBezTo>
                  <a:pt x="4976168" y="2386599"/>
                  <a:pt x="4965186" y="2368962"/>
                  <a:pt x="4962447" y="2349233"/>
                </a:cubicBezTo>
                <a:lnTo>
                  <a:pt x="4892994" y="1758271"/>
                </a:lnTo>
                <a:lnTo>
                  <a:pt x="4136023" y="2597820"/>
                </a:lnTo>
                <a:cubicBezTo>
                  <a:pt x="4130248" y="2604233"/>
                  <a:pt x="4122154" y="2608093"/>
                  <a:pt x="4113534" y="2608532"/>
                </a:cubicBezTo>
                <a:cubicBezTo>
                  <a:pt x="4104872" y="2609050"/>
                  <a:pt x="4096373" y="2606028"/>
                  <a:pt x="4089981" y="2600161"/>
                </a:cubicBezTo>
                <a:cubicBezTo>
                  <a:pt x="4081645" y="2592549"/>
                  <a:pt x="4077814" y="2581184"/>
                  <a:pt x="4079836" y="2570081"/>
                </a:cubicBezTo>
                <a:lnTo>
                  <a:pt x="4414123" y="765484"/>
                </a:lnTo>
                <a:lnTo>
                  <a:pt x="3745194" y="1211791"/>
                </a:lnTo>
                <a:cubicBezTo>
                  <a:pt x="3714362" y="1232294"/>
                  <a:pt x="3672753" y="1224015"/>
                  <a:pt x="3652116" y="1193275"/>
                </a:cubicBezTo>
                <a:cubicBezTo>
                  <a:pt x="3649987" y="1189933"/>
                  <a:pt x="3648093" y="1186450"/>
                  <a:pt x="3646440" y="1182846"/>
                </a:cubicBezTo>
                <a:lnTo>
                  <a:pt x="3128621" y="0"/>
                </a:lnTo>
                <a:lnTo>
                  <a:pt x="2610732" y="1182846"/>
                </a:lnTo>
                <a:cubicBezTo>
                  <a:pt x="2595720" y="1216729"/>
                  <a:pt x="2556169" y="1232131"/>
                  <a:pt x="2522194" y="1217325"/>
                </a:cubicBezTo>
                <a:cubicBezTo>
                  <a:pt x="2518675" y="1215750"/>
                  <a:pt x="2515277" y="1213898"/>
                  <a:pt x="2512049" y="1211791"/>
                </a:cubicBezTo>
                <a:lnTo>
                  <a:pt x="1842765" y="765625"/>
                </a:lnTo>
                <a:lnTo>
                  <a:pt x="2177975" y="2570152"/>
                </a:lnTo>
                <a:cubicBezTo>
                  <a:pt x="2181245" y="2587838"/>
                  <a:pt x="2169561" y="2604822"/>
                  <a:pt x="2151874" y="2608093"/>
                </a:cubicBezTo>
                <a:cubicBezTo>
                  <a:pt x="2151846" y="2608100"/>
                  <a:pt x="2151825" y="2608100"/>
                  <a:pt x="2151796" y="2608107"/>
                </a:cubicBezTo>
                <a:cubicBezTo>
                  <a:pt x="2140665" y="2610285"/>
                  <a:pt x="2129215" y="2606397"/>
                  <a:pt x="2121716" y="2597891"/>
                </a:cubicBezTo>
                <a:lnTo>
                  <a:pt x="1364533" y="1758129"/>
                </a:lnTo>
                <a:lnTo>
                  <a:pt x="1295008" y="2349091"/>
                </a:lnTo>
                <a:cubicBezTo>
                  <a:pt x="1289772" y="2386535"/>
                  <a:pt x="1255173" y="2412650"/>
                  <a:pt x="1217729" y="2407414"/>
                </a:cubicBezTo>
                <a:cubicBezTo>
                  <a:pt x="1216573" y="2407251"/>
                  <a:pt x="1215423" y="2407059"/>
                  <a:pt x="1214274" y="2406839"/>
                </a:cubicBezTo>
                <a:lnTo>
                  <a:pt x="198643" y="2188190"/>
                </a:lnTo>
                <a:lnTo>
                  <a:pt x="601745" y="3134510"/>
                </a:lnTo>
                <a:cubicBezTo>
                  <a:pt x="608712" y="3150891"/>
                  <a:pt x="608896" y="3169364"/>
                  <a:pt x="602242" y="3185873"/>
                </a:cubicBezTo>
                <a:cubicBezTo>
                  <a:pt x="594615" y="3203871"/>
                  <a:pt x="579788" y="3217840"/>
                  <a:pt x="561378" y="3224395"/>
                </a:cubicBezTo>
                <a:lnTo>
                  <a:pt x="0" y="3414383"/>
                </a:lnTo>
                <a:lnTo>
                  <a:pt x="1660865" y="4471446"/>
                </a:lnTo>
                <a:cubicBezTo>
                  <a:pt x="1688115" y="4488742"/>
                  <a:pt x="1699175" y="4522993"/>
                  <a:pt x="1687185" y="4552960"/>
                </a:cubicBezTo>
                <a:lnTo>
                  <a:pt x="1382978" y="5313477"/>
                </a:lnTo>
                <a:lnTo>
                  <a:pt x="3057677" y="4927402"/>
                </a:lnTo>
                <a:lnTo>
                  <a:pt x="3057677" y="6065339"/>
                </a:lnTo>
                <a:cubicBezTo>
                  <a:pt x="3057677" y="6104522"/>
                  <a:pt x="3089439" y="6136283"/>
                  <a:pt x="3128621" y="6136283"/>
                </a:cubicBezTo>
                <a:cubicBezTo>
                  <a:pt x="3167804" y="6136283"/>
                  <a:pt x="3199565" y="6104522"/>
                  <a:pt x="3199565" y="6065339"/>
                </a:cubicBezTo>
                <a:lnTo>
                  <a:pt x="3199565" y="4329558"/>
                </a:lnTo>
                <a:lnTo>
                  <a:pt x="4516779" y="3432474"/>
                </a:lnTo>
                <a:cubicBezTo>
                  <a:pt x="4549200" y="3410417"/>
                  <a:pt x="4557600" y="3366247"/>
                  <a:pt x="4535544" y="3333826"/>
                </a:cubicBezTo>
                <a:cubicBezTo>
                  <a:pt x="4513487" y="3301405"/>
                  <a:pt x="4469317" y="3293005"/>
                  <a:pt x="4436896" y="3315062"/>
                </a:cubicBezTo>
                <a:lnTo>
                  <a:pt x="3199565" y="4157590"/>
                </a:lnTo>
                <a:lnTo>
                  <a:pt x="3199565" y="1879656"/>
                </a:lnTo>
                <a:cubicBezTo>
                  <a:pt x="3199565" y="1840474"/>
                  <a:pt x="3167804" y="1808712"/>
                  <a:pt x="3128621" y="1808712"/>
                </a:cubicBezTo>
                <a:cubicBezTo>
                  <a:pt x="3089439" y="1808712"/>
                  <a:pt x="3057677" y="1840474"/>
                  <a:pt x="3057677" y="1879656"/>
                </a:cubicBezTo>
                <a:lnTo>
                  <a:pt x="3057677" y="4157590"/>
                </a:lnTo>
                <a:lnTo>
                  <a:pt x="1820914" y="3315062"/>
                </a:lnTo>
                <a:cubicBezTo>
                  <a:pt x="1788529" y="3293005"/>
                  <a:pt x="1744394" y="3301370"/>
                  <a:pt x="1722338" y="3333755"/>
                </a:cubicBezTo>
                <a:cubicBezTo>
                  <a:pt x="1700282" y="3366141"/>
                  <a:pt x="1708646" y="3410275"/>
                  <a:pt x="1741032" y="3432332"/>
                </a:cubicBezTo>
                <a:lnTo>
                  <a:pt x="3057677" y="4329558"/>
                </a:lnTo>
                <a:lnTo>
                  <a:pt x="3057677" y="4782037"/>
                </a:lnTo>
                <a:lnTo>
                  <a:pt x="1615532" y="5114338"/>
                </a:lnTo>
                <a:lnTo>
                  <a:pt x="1818928" y="4605813"/>
                </a:lnTo>
                <a:cubicBezTo>
                  <a:pt x="1856181" y="4512515"/>
                  <a:pt x="1821837" y="4405907"/>
                  <a:pt x="1737130" y="4351905"/>
                </a:cubicBezTo>
                <a:lnTo>
                  <a:pt x="326341" y="3453828"/>
                </a:lnTo>
                <a:lnTo>
                  <a:pt x="607350" y="3358692"/>
                </a:lnTo>
                <a:cubicBezTo>
                  <a:pt x="612316" y="3356990"/>
                  <a:pt x="617140" y="3355145"/>
                  <a:pt x="621964" y="3353088"/>
                </a:cubicBezTo>
                <a:cubicBezTo>
                  <a:pt x="728075" y="3307769"/>
                  <a:pt x="777487" y="3185114"/>
                  <a:pt x="732424" y="3078890"/>
                </a:cubicBezTo>
                <a:lnTo>
                  <a:pt x="436588" y="2384563"/>
                </a:lnTo>
                <a:lnTo>
                  <a:pt x="1185045" y="2545605"/>
                </a:lnTo>
                <a:cubicBezTo>
                  <a:pt x="1191359" y="2546953"/>
                  <a:pt x="1197673" y="2548017"/>
                  <a:pt x="1204271" y="2548798"/>
                </a:cubicBezTo>
                <a:cubicBezTo>
                  <a:pt x="1318866" y="2562277"/>
                  <a:pt x="1422700" y="2480301"/>
                  <a:pt x="1436179" y="2365706"/>
                </a:cubicBezTo>
                <a:cubicBezTo>
                  <a:pt x="1436179" y="2365678"/>
                  <a:pt x="1436186" y="2365649"/>
                  <a:pt x="1436186" y="2365621"/>
                </a:cubicBezTo>
                <a:lnTo>
                  <a:pt x="1469104" y="2085747"/>
                </a:lnTo>
                <a:lnTo>
                  <a:pt x="2016222" y="2692814"/>
                </a:lnTo>
                <a:cubicBezTo>
                  <a:pt x="2057008" y="2737544"/>
                  <a:pt x="2117885" y="2758224"/>
                  <a:pt x="2177478" y="2747582"/>
                </a:cubicBezTo>
                <a:cubicBezTo>
                  <a:pt x="2272209" y="2729995"/>
                  <a:pt x="2334810" y="2639017"/>
                  <a:pt x="2317379" y="2544257"/>
                </a:cubicBezTo>
                <a:lnTo>
                  <a:pt x="2044245" y="1069903"/>
                </a:lnTo>
                <a:lnTo>
                  <a:pt x="2434436" y="1329841"/>
                </a:lnTo>
                <a:cubicBezTo>
                  <a:pt x="2444603" y="1336631"/>
                  <a:pt x="2455358" y="1342498"/>
                  <a:pt x="2466574" y="1347365"/>
                </a:cubicBezTo>
                <a:cubicBezTo>
                  <a:pt x="2572287" y="1393478"/>
                  <a:pt x="2695382" y="1345336"/>
                  <a:pt x="2741765" y="1239743"/>
                </a:cubicBezTo>
                <a:lnTo>
                  <a:pt x="3128621" y="353939"/>
                </a:lnTo>
                <a:lnTo>
                  <a:pt x="3516329" y="1239814"/>
                </a:lnTo>
                <a:cubicBezTo>
                  <a:pt x="3562365" y="1345492"/>
                  <a:pt x="3685353" y="1393840"/>
                  <a:pt x="3791031" y="1347804"/>
                </a:cubicBezTo>
                <a:cubicBezTo>
                  <a:pt x="3802495" y="1342817"/>
                  <a:pt x="3813484" y="1336801"/>
                  <a:pt x="3823871" y="1329841"/>
                </a:cubicBezTo>
                <a:lnTo>
                  <a:pt x="4213281" y="1069974"/>
                </a:lnTo>
                <a:lnTo>
                  <a:pt x="3940360" y="2544257"/>
                </a:lnTo>
                <a:cubicBezTo>
                  <a:pt x="3929563" y="2603843"/>
                  <a:pt x="3950235" y="2664791"/>
                  <a:pt x="3995058" y="2705513"/>
                </a:cubicBezTo>
                <a:cubicBezTo>
                  <a:pt x="4066548" y="2770050"/>
                  <a:pt x="4176816" y="2764410"/>
                  <a:pt x="4241346" y="2692920"/>
                </a:cubicBezTo>
                <a:cubicBezTo>
                  <a:pt x="4241382" y="2692885"/>
                  <a:pt x="4241410" y="2692849"/>
                  <a:pt x="4241446" y="2692814"/>
                </a:cubicBezTo>
                <a:lnTo>
                  <a:pt x="4788706" y="2085818"/>
                </a:lnTo>
                <a:lnTo>
                  <a:pt x="4821624" y="2365834"/>
                </a:lnTo>
                <a:cubicBezTo>
                  <a:pt x="4822404" y="2372219"/>
                  <a:pt x="4823468" y="2378533"/>
                  <a:pt x="4824888" y="2385201"/>
                </a:cubicBezTo>
                <a:cubicBezTo>
                  <a:pt x="4849214" y="2498016"/>
                  <a:pt x="4960355" y="2569783"/>
                  <a:pt x="5073191" y="2545534"/>
                </a:cubicBezTo>
                <a:lnTo>
                  <a:pt x="5821151" y="2384563"/>
                </a:lnTo>
                <a:lnTo>
                  <a:pt x="5525458" y="3078748"/>
                </a:lnTo>
                <a:cubicBezTo>
                  <a:pt x="5523266" y="3083707"/>
                  <a:pt x="5521321" y="3088772"/>
                  <a:pt x="5519640" y="3093930"/>
                </a:cubicBezTo>
                <a:cubicBezTo>
                  <a:pt x="5482856" y="3203233"/>
                  <a:pt x="5541470" y="3321688"/>
                  <a:pt x="5650673" y="3358763"/>
                </a:cubicBezTo>
                <a:lnTo>
                  <a:pt x="5931398" y="3453828"/>
                </a:lnTo>
                <a:lnTo>
                  <a:pt x="4520610" y="4351905"/>
                </a:lnTo>
                <a:cubicBezTo>
                  <a:pt x="4435974" y="4405964"/>
                  <a:pt x="4401644" y="4512515"/>
                  <a:pt x="4438811" y="4605813"/>
                </a:cubicBezTo>
                <a:lnTo>
                  <a:pt x="4642278" y="5114338"/>
                </a:lnTo>
                <a:lnTo>
                  <a:pt x="3432687" y="4835174"/>
                </a:lnTo>
                <a:cubicBezTo>
                  <a:pt x="3394505" y="4826356"/>
                  <a:pt x="3356408" y="4850165"/>
                  <a:pt x="3347589" y="4888347"/>
                </a:cubicBezTo>
                <a:cubicBezTo>
                  <a:pt x="3338771" y="4926528"/>
                  <a:pt x="3362580" y="4964625"/>
                  <a:pt x="3400762" y="4973444"/>
                </a:cubicBezTo>
                <a:lnTo>
                  <a:pt x="4874761" y="5313974"/>
                </a:lnTo>
                <a:lnTo>
                  <a:pt x="4570625" y="4553173"/>
                </a:lnTo>
                <a:cubicBezTo>
                  <a:pt x="4558586" y="4523100"/>
                  <a:pt x="4569745" y="4488713"/>
                  <a:pt x="4597158" y="4471446"/>
                </a:cubicBezTo>
                <a:close/>
              </a:path>
            </a:pathLst>
          </a:custGeom>
          <a:gradFill>
            <a:gsLst>
              <a:gs pos="37638">
                <a:srgbClr val="E5B8B7"/>
              </a:gs>
              <a:gs pos="69700">
                <a:srgbClr val="D77F7B"/>
              </a:gs>
              <a:gs pos="100000">
                <a:srgbClr val="CA4A42"/>
              </a:gs>
              <a:gs pos="0">
                <a:schemeClr val="accent1">
                  <a:lumMod val="5000"/>
                  <a:lumOff val="95000"/>
                  <a:alpha val="52000"/>
                </a:schemeClr>
              </a:gs>
            </a:gsLst>
            <a:lin ang="16200000" scaled="1"/>
          </a:gradFill>
        </p:spPr>
        <p:txBody>
          <a:bodyPr rtlCol="0" anchor="ctr"/>
          <a:lstStyle/>
          <a:p>
            <a:endParaRPr lang="en-CA"/>
          </a:p>
        </p:txBody>
      </p:sp>
      <p:pic>
        <p:nvPicPr>
          <p:cNvPr id="4" name="Picture 3" descr="CIHR's leaf identifier - full-colour portrait version">
            <a:extLst>
              <a:ext uri="{FF2B5EF4-FFF2-40B4-BE49-F238E27FC236}">
                <a16:creationId xmlns:a16="http://schemas.microsoft.com/office/drawing/2014/main" id="{4401931B-4F9A-7492-20D7-CDFFC7E91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49" y="5942810"/>
            <a:ext cx="2548154" cy="6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B42F3209-A427-0A75-6F72-E5941CAB083F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45702CF6-D101-975B-8567-99E632918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14695CA-9B96-A9B5-21D7-006A9872F0D7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8F5EAC-79E3-54EE-D439-63D58FD0EBE5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1821925F-1218-04A1-CFA6-EC0F3F2E84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9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27B63726-AB38-D9AC-E4ED-E402F56E0B0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842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C2995763-48C5-F96B-2DCD-32E50E74D432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108C71-5CA5-A571-95A9-12DCD42CC5A0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518867-52D7-6CF4-0F55-A22AE6066DB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, 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5772D140-3F3D-52D0-3DE8-2B7CAC8D7C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9" name="Picture 6" descr="CIHR's leaf identifier - full-colour portrait version">
              <a:extLst>
                <a:ext uri="{FF2B5EF4-FFF2-40B4-BE49-F238E27FC236}">
                  <a16:creationId xmlns:a16="http://schemas.microsoft.com/office/drawing/2014/main" id="{43C705AA-720C-AD43-C90C-66425C8AB6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261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00" y="1613856"/>
            <a:ext cx="7340600" cy="445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900684" y="841248"/>
            <a:ext cx="7342632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3" r:id="rId3"/>
    <p:sldLayoutId id="2147483682" r:id="rId4"/>
    <p:sldLayoutId id="2147483683" r:id="rId5"/>
    <p:sldLayoutId id="2147483667" r:id="rId6"/>
    <p:sldLayoutId id="2147483677" r:id="rId7"/>
    <p:sldLayoutId id="2147483679" r:id="rId8"/>
    <p:sldLayoutId id="2147483678" r:id="rId9"/>
    <p:sldLayoutId id="2147483668" r:id="rId10"/>
    <p:sldLayoutId id="2147483672" r:id="rId11"/>
    <p:sldLayoutId id="2147483669" r:id="rId12"/>
    <p:sldLayoutId id="2147483662" r:id="rId13"/>
    <p:sldLayoutId id="2147483680" r:id="rId14"/>
    <p:sldLayoutId id="2147483663" r:id="rId15"/>
    <p:sldLayoutId id="2147483681" r:id="rId16"/>
    <p:sldLayoutId id="2147483675" r:id="rId17"/>
    <p:sldLayoutId id="2147483676" r:id="rId18"/>
    <p:sldLayoutId id="2147483664" r:id="rId19"/>
    <p:sldLayoutId id="2147483665" r:id="rId20"/>
  </p:sldLayoutIdLst>
  <p:txStyles>
    <p:titleStyle>
      <a:lvl1pPr eaLnBrk="1" hangingPunct="1">
        <a:defRPr sz="3000">
          <a:solidFill>
            <a:srgbClr val="1C4A7C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microsoft.com/office/2018/10/relationships/comments" Target="../comments/modernComment_120_8A4A11AB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9D235C-674C-4370-BB43-F564F257DF7D}"/>
              </a:ext>
            </a:extLst>
          </p:cNvPr>
          <p:cNvSpPr/>
          <p:nvPr/>
        </p:nvSpPr>
        <p:spPr>
          <a:xfrm>
            <a:off x="0" y="1752600"/>
            <a:ext cx="9144000" cy="4191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EA8A0B-FB22-71FC-68FA-14EAF117C8F8}"/>
              </a:ext>
            </a:extLst>
          </p:cNvPr>
          <p:cNvSpPr/>
          <p:nvPr/>
        </p:nvSpPr>
        <p:spPr>
          <a:xfrm>
            <a:off x="6095999" y="2089427"/>
            <a:ext cx="2803671" cy="3470583"/>
          </a:xfrm>
          <a:prstGeom prst="roundRect">
            <a:avLst/>
          </a:prstGeom>
          <a:solidFill>
            <a:srgbClr val="4B9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CD0CCC-371C-2AB0-F487-D491B2FCA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52" y="433744"/>
            <a:ext cx="8775818" cy="1046440"/>
          </a:xfrm>
          <a:noFill/>
          <a:effectLst>
            <a:softEdge rad="127000"/>
          </a:effectLst>
        </p:spPr>
        <p:txBody>
          <a:bodyPr/>
          <a:lstStyle/>
          <a:p>
            <a:pPr algn="ctr"/>
            <a:r>
              <a:rPr lang="en-US" sz="4400" dirty="0"/>
              <a:t>Medicine Hat Regional Hospital</a:t>
            </a:r>
            <a:br>
              <a:rPr lang="en-US" dirty="0"/>
            </a:br>
            <a:r>
              <a:rPr lang="en-US" sz="2400" i="1" dirty="0"/>
              <a:t>Medicine Hat, AB</a:t>
            </a:r>
            <a:endParaRPr lang="en-CA" i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6810C2-A9DA-98A9-2D63-74B68C3071C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095999" y="2839833"/>
            <a:ext cx="2803672" cy="1969770"/>
          </a:xfrm>
        </p:spPr>
        <p:txBody>
          <a:bodyPr anchor="ctr" anchorCtr="0"/>
          <a:lstStyle/>
          <a:p>
            <a:pPr algn="ctr"/>
            <a:endParaRPr lang="en-US" sz="1600" u="sng" dirty="0"/>
          </a:p>
          <a:p>
            <a:pPr algn="ctr"/>
            <a:r>
              <a:rPr lang="en-US" sz="1600" u="sng" dirty="0"/>
              <a:t>Co-champion:</a:t>
            </a:r>
          </a:p>
          <a:p>
            <a:pPr algn="ctr"/>
            <a:r>
              <a:rPr lang="en-US" sz="1600" dirty="0"/>
              <a:t>Dr. Herbert Alejandro Manosalva</a:t>
            </a:r>
          </a:p>
          <a:p>
            <a:pPr algn="ctr"/>
            <a:r>
              <a:rPr lang="en-US" sz="1600" u="sng" dirty="0"/>
              <a:t>Co-champion:</a:t>
            </a:r>
            <a:endParaRPr lang="en-US" sz="1600" dirty="0"/>
          </a:p>
          <a:p>
            <a:pPr algn="ctr"/>
            <a:r>
              <a:rPr lang="en-US" sz="1600" dirty="0"/>
              <a:t>Dr. Adeel Azam</a:t>
            </a:r>
          </a:p>
          <a:p>
            <a:pPr algn="ctr"/>
            <a:r>
              <a:rPr lang="en-US" sz="1600" u="sng" dirty="0"/>
              <a:t>Research Coordinator:</a:t>
            </a:r>
            <a:endParaRPr lang="en-US" sz="1600" dirty="0"/>
          </a:p>
          <a:p>
            <a:pPr algn="ctr"/>
            <a:r>
              <a:rPr lang="en-US" sz="1600" dirty="0"/>
              <a:t>R.N.  Chloe Kilkenny</a:t>
            </a:r>
          </a:p>
        </p:txBody>
      </p:sp>
      <p:pic>
        <p:nvPicPr>
          <p:cNvPr id="7" name="Picture 6" descr="A city with trees and buildings&#10;&#10;Description automatically generated">
            <a:extLst>
              <a:ext uri="{FF2B5EF4-FFF2-40B4-BE49-F238E27FC236}">
                <a16:creationId xmlns:a16="http://schemas.microsoft.com/office/drawing/2014/main" id="{F3308B92-DD21-CF58-EE5F-95F6288149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9" y="2045722"/>
            <a:ext cx="5846817" cy="3897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udio Recording Sep 20, 2023 at 4:54:58 AM">
            <a:hlinkClick r:id="" action="ppaction://media"/>
            <a:extLst>
              <a:ext uri="{FF2B5EF4-FFF2-40B4-BE49-F238E27FC236}">
                <a16:creationId xmlns:a16="http://schemas.microsoft.com/office/drawing/2014/main" id="{6FA33EEB-DBC0-9A34-FD72-69DFA88AA6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9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6E47-114E-3456-9FDC-171056471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514350"/>
            <a:ext cx="7340600" cy="457200"/>
          </a:xfrm>
        </p:spPr>
        <p:txBody>
          <a:bodyPr/>
          <a:lstStyle/>
          <a:p>
            <a:r>
              <a:rPr lang="en-US" sz="3600" dirty="0"/>
              <a:t>Key Players</a:t>
            </a:r>
            <a:endParaRPr lang="en-CA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FB97B2-4A38-4765-23EF-B94DE37215A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90566040"/>
              </p:ext>
            </p:extLst>
          </p:nvPr>
        </p:nvGraphicFramePr>
        <p:xfrm>
          <a:off x="526256" y="1447800"/>
          <a:ext cx="8091487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35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46"/>
    </mc:Choice>
    <mc:Fallback xmlns="">
      <p:transition spd="slow" advTm="378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4C995E-09AF-3474-7984-AC88F5BA909F}"/>
              </a:ext>
            </a:extLst>
          </p:cNvPr>
          <p:cNvSpPr/>
          <p:nvPr/>
        </p:nvSpPr>
        <p:spPr>
          <a:xfrm>
            <a:off x="5562600" y="-17738"/>
            <a:ext cx="3581400" cy="5885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7070A-B308-794C-CE1D-6B7FB7955E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43600" y="83563"/>
            <a:ext cx="2819400" cy="4682966"/>
          </a:xfrm>
          <a:prstGeom prst="roundRect">
            <a:avLst/>
          </a:prstGeom>
          <a:ln w="57150">
            <a:solidFill>
              <a:schemeClr val="bg1"/>
            </a:solidFill>
            <a:prstDash val="dash"/>
          </a:ln>
        </p:spPr>
        <p:txBody>
          <a:bodyPr>
            <a:noAutofit/>
          </a:bodyPr>
          <a:lstStyle/>
          <a:p>
            <a:pPr algn="ctr"/>
            <a:endParaRPr lang="en-US" i="1" dirty="0">
              <a:solidFill>
                <a:schemeClr val="bg1"/>
              </a:solidFill>
            </a:endParaRPr>
          </a:p>
          <a:p>
            <a:pPr algn="ctr"/>
            <a:endParaRPr lang="en-US" i="1" dirty="0">
              <a:solidFill>
                <a:schemeClr val="bg1"/>
              </a:solidFill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210 Beds</a:t>
            </a:r>
          </a:p>
          <a:p>
            <a:pPr algn="ctr"/>
            <a:endParaRPr lang="en-US" i="1" dirty="0">
              <a:solidFill>
                <a:schemeClr val="bg1"/>
              </a:solidFill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24/7 Emergency Room</a:t>
            </a:r>
          </a:p>
          <a:p>
            <a:pPr algn="ctr"/>
            <a:endParaRPr lang="en-US" i="1" dirty="0">
              <a:solidFill>
                <a:schemeClr val="bg1"/>
              </a:solidFill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Primary Stroke Centre</a:t>
            </a: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(ACT Trial)</a:t>
            </a: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Level 3 Trauma Centre</a:t>
            </a:r>
          </a:p>
          <a:p>
            <a:pPr algn="ctr"/>
            <a:endParaRPr lang="en-US" i="1" dirty="0">
              <a:solidFill>
                <a:schemeClr val="bg1"/>
              </a:solidFill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Bariatric / Diabetes Clinic</a:t>
            </a:r>
          </a:p>
          <a:p>
            <a:pPr algn="ctr"/>
            <a:endParaRPr lang="en-US" i="1" dirty="0">
              <a:solidFill>
                <a:schemeClr val="bg1"/>
              </a:solidFill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Hemodialysis Unit</a:t>
            </a:r>
          </a:p>
          <a:p>
            <a:pPr algn="ctr"/>
            <a:endParaRPr lang="en-US" i="1" dirty="0">
              <a:solidFill>
                <a:schemeClr val="bg1"/>
              </a:solidFill>
            </a:endParaRPr>
          </a:p>
          <a:p>
            <a:pPr algn="ctr"/>
            <a:endParaRPr lang="en-US" i="1" dirty="0">
              <a:solidFill>
                <a:schemeClr val="bg1"/>
              </a:solidFill>
            </a:endParaRPr>
          </a:p>
          <a:p>
            <a:pPr algn="ctr"/>
            <a:endParaRPr lang="en-US" i="1" dirty="0">
              <a:solidFill>
                <a:schemeClr val="bg1"/>
              </a:solidFill>
            </a:endParaRPr>
          </a:p>
          <a:p>
            <a:pPr algn="ctr"/>
            <a:endParaRPr lang="en-CA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2CF2D-3580-D441-ECB2-0DDEF1DE3D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3400" y="1447800"/>
            <a:ext cx="4710684" cy="44319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Services Offered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Diagnostic imaging (CT, MRI and Ultrasound)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Emergency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Inpatient Care (Family Medicine, Internal Medicine, Neurology, Palliative Care, Pediatrics)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Psychiatry / Mental health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Respiratory Therapy (Acute care, Asthma Education, Stress Testing)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Secondary and Tertiary Prevention (Cardiac Rehab, Diabetes Clinic)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Surgery (General, Orthopedics, Plastics, Urology) and Preoperative Clinic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Cancer Care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Renal Dialysis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Academic Affiliations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200" dirty="0"/>
              <a:t>University of Calgary</a:t>
            </a:r>
          </a:p>
          <a:p>
            <a:pPr lvl="1"/>
            <a:r>
              <a:rPr lang="en-CA" sz="1200" i="1" dirty="0"/>
              <a:t>       Rural Family Medicine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200" dirty="0"/>
              <a:t>University of Alberta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200" dirty="0"/>
              <a:t>University of Lethbridge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200" dirty="0"/>
              <a:t>Medicine Hat College</a:t>
            </a:r>
          </a:p>
          <a:p>
            <a:pPr lvl="1"/>
            <a:r>
              <a:rPr lang="en-CA" sz="1200" i="1" dirty="0"/>
              <a:t>       Nursing Program</a:t>
            </a:r>
          </a:p>
          <a:p>
            <a:endParaRPr lang="en-CA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289BB2-D195-D407-D7E7-A8599C8A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533400"/>
            <a:ext cx="7340600" cy="457200"/>
          </a:xfrm>
        </p:spPr>
        <p:txBody>
          <a:bodyPr/>
          <a:lstStyle/>
          <a:p>
            <a:r>
              <a:rPr lang="en-US" sz="3600" dirty="0"/>
              <a:t>Site Details</a:t>
            </a:r>
            <a:endParaRPr lang="en-CA" sz="3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D3F0A0-5F7D-8390-A56C-17DBC993AE69}"/>
              </a:ext>
            </a:extLst>
          </p:cNvPr>
          <p:cNvGrpSpPr/>
          <p:nvPr/>
        </p:nvGrpSpPr>
        <p:grpSpPr>
          <a:xfrm>
            <a:off x="6521450" y="4355266"/>
            <a:ext cx="1524000" cy="1524000"/>
            <a:chOff x="6743700" y="4030387"/>
            <a:chExt cx="1524000" cy="15240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DEFED7D-2DF3-2869-BEE4-71D0D43675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3700" y="4030387"/>
              <a:ext cx="1524000" cy="1524000"/>
            </a:xfrm>
            <a:prstGeom prst="ellipse">
              <a:avLst/>
            </a:prstGeom>
            <a:solidFill>
              <a:srgbClr val="4B92DB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Graphic 9" descr="Lightbulb and gear with solid fill">
              <a:extLst>
                <a:ext uri="{FF2B5EF4-FFF2-40B4-BE49-F238E27FC236}">
                  <a16:creationId xmlns:a16="http://schemas.microsoft.com/office/drawing/2014/main" id="{14E223D7-0D81-B660-39AE-B40DADA7C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43700" y="4030387"/>
              <a:ext cx="1524000" cy="1524000"/>
            </a:xfrm>
            <a:prstGeom prst="ellipse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D5BE80-BDA6-1D2D-36E4-C2E26BE0965A}"/>
              </a:ext>
            </a:extLst>
          </p:cNvPr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>
            <a:solidFill>
              <a:srgbClr val="4B92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structure with red lights at night&#10;&#10;Description automatically generated">
            <a:extLst>
              <a:ext uri="{FF2B5EF4-FFF2-40B4-BE49-F238E27FC236}">
                <a16:creationId xmlns:a16="http://schemas.microsoft.com/office/drawing/2014/main" id="{4F9AA573-7B10-A8AF-2D3D-B8D6137302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20" y="3823774"/>
            <a:ext cx="1993630" cy="18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8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96"/>
    </mc:Choice>
    <mc:Fallback xmlns="">
      <p:transition spd="slow" advTm="7719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B1EA2B-63D8-0EF7-C676-A01DE57868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0684" y="1143000"/>
            <a:ext cx="7342632" cy="3581400"/>
          </a:xfrm>
          <a:prstGeom prst="roundRect">
            <a:avLst>
              <a:gd name="adj" fmla="val 7012"/>
            </a:avLst>
          </a:prstGeom>
          <a:ln w="28575">
            <a:noFill/>
            <a:prstDash val="lgDash"/>
          </a:ln>
        </p:spPr>
        <p:txBody>
          <a:bodyPr anchor="t" anchorCtr="0">
            <a:normAutofit/>
          </a:bodyPr>
          <a:lstStyle/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Founded in 1889 as the first hospital in Alberta and was the major hospital between Winnipeg and Vancouver</a:t>
            </a: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Serves a catchment area of approximately 120,000 people</a:t>
            </a: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Long history as a clinical education hospital for a wide range of medical and allied health professionals – the School of Nursing was established in 1894.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7D8616-9254-9C08-504B-920BFC5B2EBB}"/>
              </a:ext>
            </a:extLst>
          </p:cNvPr>
          <p:cNvSpPr txBox="1">
            <a:spLocks/>
          </p:cNvSpPr>
          <p:nvPr/>
        </p:nvSpPr>
        <p:spPr>
          <a:xfrm>
            <a:off x="901700" y="533400"/>
            <a:ext cx="7340600" cy="45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eaLnBrk="1" hangingPunct="1">
              <a:defRPr sz="3000" b="0" i="0">
                <a:solidFill>
                  <a:srgbClr val="1C4A7C"/>
                </a:solidFill>
                <a:latin typeface="Verdana"/>
                <a:ea typeface="+mj-ea"/>
                <a:cs typeface="Verdana"/>
              </a:defRPr>
            </a:lvl1pPr>
          </a:lstStyle>
          <a:p>
            <a:pPr defTabSz="914400"/>
            <a:r>
              <a:rPr lang="en-US" sz="3600" kern="0" dirty="0"/>
              <a:t>Highlights</a:t>
            </a:r>
            <a:endParaRPr lang="en-CA" sz="3600" kern="0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BB69601A-788B-F816-DFAD-9CD5540E5DC7}"/>
              </a:ext>
            </a:extLst>
          </p:cNvPr>
          <p:cNvSpPr txBox="1">
            <a:spLocks/>
          </p:cNvSpPr>
          <p:nvPr/>
        </p:nvSpPr>
        <p:spPr>
          <a:xfrm>
            <a:off x="909390" y="4695039"/>
            <a:ext cx="7340600" cy="1191246"/>
          </a:xfrm>
          <a:prstGeom prst="roundRect">
            <a:avLst>
              <a:gd name="adj" fmla="val 50000"/>
            </a:avLst>
          </a:prstGeom>
          <a:noFill/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anchor="ctr" anchorCtr="0">
            <a:noAutofit/>
          </a:bodyPr>
          <a:lstStyle>
            <a:lvl1pPr marL="0" eaLnBrk="1" hangingPunct="1">
              <a:defRPr b="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r" defTabSz="914400"/>
            <a:r>
              <a:rPr lang="en-US" sz="3200" i="1" kern="0" dirty="0">
                <a:solidFill>
                  <a:schemeClr val="bg1"/>
                </a:solidFill>
                <a:latin typeface="Script MT Bold" panose="03040602040607080904" pitchFamily="66" charset="0"/>
              </a:rPr>
              <a:t>Thank you!</a:t>
            </a:r>
          </a:p>
          <a:p>
            <a:pPr algn="r" defTabSz="914400"/>
            <a:endParaRPr lang="en-US" sz="1400" i="1" kern="0" dirty="0">
              <a:cs typeface="Arial"/>
            </a:endParaRPr>
          </a:p>
        </p:txBody>
      </p:sp>
      <p:pic>
        <p:nvPicPr>
          <p:cNvPr id="5" name="Picture 4" descr="A large brick building with a large roof&#10;&#10;Description automatically generated">
            <a:extLst>
              <a:ext uri="{FF2B5EF4-FFF2-40B4-BE49-F238E27FC236}">
                <a16:creationId xmlns:a16="http://schemas.microsoft.com/office/drawing/2014/main" id="{A143796F-D0FC-FCB3-5F3A-03FAACCCF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09" y="3429000"/>
            <a:ext cx="3946072" cy="220980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D5FB9CF-0501-21F2-79B9-8E1AD63485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770934"/>
              </p:ext>
            </p:extLst>
          </p:nvPr>
        </p:nvGraphicFramePr>
        <p:xfrm>
          <a:off x="6553200" y="3428999"/>
          <a:ext cx="1329274" cy="1266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27898613" imgH="28784438" progId="AcroExch.Document.DC">
                  <p:embed/>
                </p:oleObj>
              </mc:Choice>
              <mc:Fallback>
                <p:oleObj name="Acrobat Document" r:id="rId4" imgW="27898613" imgH="287844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3200" y="3428999"/>
                        <a:ext cx="1329274" cy="1266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1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4013">
        <p:circle/>
      </p:transition>
    </mc:Choice>
    <mc:Fallback xmlns="">
      <p:transition spd="slow" advTm="44013">
        <p:circl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PHRI Theme">
  <a:themeElements>
    <a:clrScheme name="PHRI">
      <a:dk1>
        <a:srgbClr val="002F5F"/>
      </a:dk1>
      <a:lt1>
        <a:srgbClr val="FFFFFF"/>
      </a:lt1>
      <a:dk2>
        <a:srgbClr val="C4262E"/>
      </a:dk2>
      <a:lt2>
        <a:srgbClr val="909192"/>
      </a:lt2>
      <a:accent1>
        <a:srgbClr val="4B92DB"/>
      </a:accent1>
      <a:accent2>
        <a:srgbClr val="002F5F"/>
      </a:accent2>
      <a:accent3>
        <a:srgbClr val="C4262E"/>
      </a:accent3>
      <a:accent4>
        <a:srgbClr val="909192"/>
      </a:accent4>
      <a:accent5>
        <a:srgbClr val="4B92DB"/>
      </a:accent5>
      <a:accent6>
        <a:srgbClr val="FFFFFF"/>
      </a:accent6>
      <a:hlink>
        <a:srgbClr val="4B92DB"/>
      </a:hlink>
      <a:folHlink>
        <a:srgbClr val="C426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BEB1AD0340E468D477139C7E6DBD8" ma:contentTypeVersion="13" ma:contentTypeDescription="Create a new document." ma:contentTypeScope="" ma:versionID="7091b6aa82201025c173208055b54e54">
  <xsd:schema xmlns:xsd="http://www.w3.org/2001/XMLSchema" xmlns:xs="http://www.w3.org/2001/XMLSchema" xmlns:p="http://schemas.microsoft.com/office/2006/metadata/properties" xmlns:ns2="f5ee7e71-09ac-4c02-865c-9c648656807f" xmlns:ns3="f936bd3e-f241-4811-aae3-9536cd51b658" targetNamespace="http://schemas.microsoft.com/office/2006/metadata/properties" ma:root="true" ma:fieldsID="5a8412cef8f6b668b339446751519ceb" ns2:_="" ns3:_="">
    <xsd:import namespace="f5ee7e71-09ac-4c02-865c-9c648656807f"/>
    <xsd:import namespace="f936bd3e-f241-4811-aae3-9536cd51b6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e7e71-09ac-4c02-865c-9c64865680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bd45d0-aadd-4f31-bce2-3c5993825758}" ma:internalName="TaxCatchAll" ma:showField="CatchAllData" ma:web="f5ee7e71-09ac-4c02-865c-9c64865680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6bd3e-f241-4811-aae3-9536cd51b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faf260b-1e44-4780-8ae1-0b8ba4d51a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AC1F96-2038-4D65-9CB0-C9748CB508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ee7e71-09ac-4c02-865c-9c648656807f"/>
    <ds:schemaRef ds:uri="f936bd3e-f241-4811-aae3-9536cd51b6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BE83A6-A981-4F3F-B364-262B24457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PHRI_PowerPoint_Template</Template>
  <TotalTime>538</TotalTime>
  <Words>300</Words>
  <Application>Microsoft Office PowerPoint</Application>
  <PresentationFormat>On-screen Show (4:3)</PresentationFormat>
  <Paragraphs>66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PHRI Theme</vt:lpstr>
      <vt:lpstr>Medicine Hat Regional Hospital Medicine Hat, AB</vt:lpstr>
      <vt:lpstr>Key Players</vt:lpstr>
      <vt:lpstr>Site Details</vt:lpstr>
      <vt:lpstr>PowerPoint Presentation</vt:lpstr>
    </vt:vector>
  </TitlesOfParts>
  <Company>PHRI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Blacher, Aviva</dc:creator>
  <cp:lastModifiedBy>Herbert Manosalva</cp:lastModifiedBy>
  <cp:revision>34</cp:revision>
  <cp:lastPrinted>2017-05-08T14:43:19Z</cp:lastPrinted>
  <dcterms:created xsi:type="dcterms:W3CDTF">2023-03-29T15:45:17Z</dcterms:created>
  <dcterms:modified xsi:type="dcterms:W3CDTF">2023-10-18T21:04:22Z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2016-08-02T00:00:00Z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2017-05-04T00:00:00Z</vt:filetime>
  </property>
</Properties>
</file>